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82197-AA2A-D15A-1B8C-B5A3F2C82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FC0B9-1BA0-C628-1F26-368B4A3D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8073-BD36-2619-7AFA-9E098DFE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B2708-CD37-046C-189D-990E0C75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1CC35-DB12-22A9-0D8D-DD2BC770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FC6EC-7211-FAA6-EE5B-2FEB87E1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5DD42-F1BC-50FB-EFAE-95C76198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01D90-5CCA-C49C-CB66-54B6110C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1A9AA-94DD-1BDC-494A-5AE753B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FD64D-EBC0-B747-0FF1-869D99C5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6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732D71-8ACE-1631-8246-2AB302737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20088-2622-CF74-A926-D12DEBEBC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7BD13-F139-A908-6BA2-39493F86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F7B81-BD05-952B-FD58-727916F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9DB48-A7FB-A014-52F2-3EC2D26F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9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78454-931F-38DB-4AF5-48B83934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4C559-F654-8FBC-3EEE-56F6B047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C5962-528D-EB7D-92A3-44BAC617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D0013-FA1B-7FD3-9B29-BB4A3F0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58AB8-10E0-B5D8-4AD6-03711BC5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2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F9E3-2102-C94C-58C6-9A7A651C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E8382-38C7-7B5A-964E-421CE3FC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BE33-492F-998C-EBEE-42AB0AF4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C562D-D8B2-0CFE-B64A-FE1CF08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2E81A-1FEF-0A7E-666E-2F312DCD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2134-834D-2BD4-A2CC-685CF6D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4D5EA-00C3-BF69-36D2-F7EC4D0EC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A1988-FEDF-6A94-A79E-A3D0137A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9768F-BDCB-4B17-DC3B-05BA2D6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F9A54-3A6D-5DF4-C1AF-370DB2FC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C3587-6098-00F4-5282-A92428C0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0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673E5-F5FF-42D1-3804-E1276D0B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EF7AF-0FCF-2586-2BA0-2F7D82B8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F508D-0BFA-8541-0090-6236A86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96A6E1-64B9-028C-0B71-A6C5314A3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B33E6-4A65-5B9B-7049-7C5419668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DCFCF2-FA6A-5B08-6AF2-BFFE520F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29BEA4-4416-F0F7-4D56-69BDA1CC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71ED05-7694-9F70-BDC9-DF31591F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A5F31-A432-D2B3-D188-73706DD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2CF26C-9AC5-75EA-4D52-672AE3FE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DE68B2-3667-6DDE-DA38-C7BA6EED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7DF2A4-822E-F9A4-5C2D-4006FEC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9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2744A-A606-17C5-590B-91A8817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64057-4382-04ED-1B8C-F93E5CC2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42AFC-5436-EF6F-C4C3-895042E4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1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75453-4E57-CF21-F334-DE2196AB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1DCA4-E150-E75B-6F8F-05A392BC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B7B27-582F-9336-752F-EADD31F04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6C63D-1710-0FC7-B578-7B75BE67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07365-9D47-5D27-5820-A4D4DBA9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F2FEA-FF3A-D156-7D3D-8203B83E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9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1E904-BA3D-9277-2533-993AAD4D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D61BD-EC0D-75EF-B83A-B78AEDAE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E5991-6AE2-E1A8-382D-4A2DE1587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1429F-EBAF-89ED-29EC-4AFA44A7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BA254-1952-36D1-3CC6-48F9C7F6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2333F-9F5F-652A-ADE0-7E7D56F9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AC11FE-9A3B-A0EE-82B9-D91B6FB0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F6AC5-7EAF-5285-08F5-D4A13AC1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C9BD8-6ACF-310E-9A64-B22A01F07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58B0-7BD2-49BC-B007-2896AF78E9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CA995-6F47-78FA-8F5D-7CE07F9E3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3C8C-9AEB-6057-CE0A-1FDED36D9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3557-0FEA-427E-9700-7E597454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0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746" name="Picture 2" descr="1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2024-03-10T15:27:40Z</dcterms:created>
  <dcterms:modified xsi:type="dcterms:W3CDTF">2024-03-10T15:27:40Z</dcterms:modified>
</cp:coreProperties>
</file>