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96A36-37F0-833E-22A8-FAD94AA4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DC3079-9189-BE54-DBEE-AFC5A7DC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53883-F3C1-B377-FE90-873C1B74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FA755-F2FA-E637-DDB4-09BF2388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69AB0-A71C-8AE9-F83B-B90F7F40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EEF9-4188-A740-CDD0-C9FEFB66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FB799-93D8-3775-AC37-AF0CCB9A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CF437-8BA1-78F8-E2C9-0B4A80C5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57673-9C97-A6A0-A8C5-C04B5B3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66291-363D-969D-9BB2-3C3289A2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3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02300-F20F-9B2F-209E-71367C0DF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4A255-7647-8E8E-8D7B-A97A836BD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672CA-FBB5-712C-3603-07EE87FF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D0D0B-0418-72A1-CF82-ADAF7468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2321A-C876-0DBE-8B0A-5865C5C8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6714-5FF7-87D0-902C-D69FFBF5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F56D7-C571-F446-37C3-154550A1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FD3BC-02D3-765E-F921-E9C521D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E7D95-ABBD-39A9-F7E4-94167E2A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AAFBA-72CB-4A20-3BF5-4C470FE0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EF060-2B65-0E65-D62F-6774C2B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B224F-063C-6B0A-FA3A-7E3E0D3F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25431-F2F4-8325-C446-BEE18C24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F947D-2912-1B43-7047-0DCA6572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0EC89-3476-1869-5645-6A6F3485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44C6A-1901-B434-D28F-BC9D2F01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1CBC2-8F9A-8080-7BFE-82DF0B180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A33D9-451A-47B4-7872-4CBEA45C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1AAA8-D186-F61F-78DA-9A651DB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C7F71-8596-C53C-408C-7105CEF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792CE-47EB-3164-77EE-F2F38260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1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C39F-208E-DF77-C344-26FA0640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4D7DC-0C2B-7D1E-BE60-7F93378D4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A70CF-55ED-9054-9584-8D53C936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BD09E-057E-38D1-D661-6F7CA2F05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CED15-3DCB-70F5-C407-04505D00F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9D8FE-F1C9-5B47-0C2E-F37D4A58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506C2-5DA5-35B1-5E53-4EA95454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9DFDBC-0ADA-01D0-887B-B1F4E5E1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F283-E095-BB5A-A450-1163561C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46311-8C1E-4014-48DF-76BA94B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00583-B4F4-1BCA-76C4-82EC88CE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792BE-472A-26ED-E9AF-501475EA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3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1264A-732F-DEDE-52A1-875ABDF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10285-B624-ABD5-412F-19F5EC02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BB830-91FB-01B1-368E-25B0FF17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725C2-D9CC-7D68-3345-E2E503F0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0FA9D-95CE-BE0A-29B0-E9712A75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C92E4-16B8-0113-74A5-91BFC6E4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CBD6C-FC18-8064-A066-EC4314A4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1887F-214B-F23F-BA85-20303AF8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08523-F9F4-67E6-E713-4F458068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CF1F-3BE6-2EA9-D5B9-469AC586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DDEF3-DB87-813A-54B2-664C036DA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FB8F5-5B97-2FFF-9A97-7597651E6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15199-7743-C2F7-BA08-CCACE12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B8949-9DA1-0D67-40CF-965047E3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79223-B5CD-E2A2-2A48-86609182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F566B4-1DC7-86A1-DD8F-EE3CD1EB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AF430-787C-E9B6-772E-B9F2D6AC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68E5F-1FC2-6E93-6881-DB545C25D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C2D7-D559-4333-ACEC-6BDD0EFEFA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756DB-9A04-4F74-FBEE-D445BF901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256E8-89ED-DD36-5F22-A619A19D7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44E9-C568-4751-977F-66277907C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938" name="Picture 2" descr="15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2024-03-10T15:28:15Z</dcterms:created>
  <dcterms:modified xsi:type="dcterms:W3CDTF">2024-03-10T15:28:15Z</dcterms:modified>
</cp:coreProperties>
</file>