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0F9DA-B263-7A2A-EB36-482E5C958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A5E889-D0A1-4B8E-9701-6EFB48B3D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488B9-CC27-D3A1-D915-87D010D3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69-5539-413D-9495-133363849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E6E6B-8635-B8F0-6D37-40487DC7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D49D5-6C47-7F25-76C2-2F55DD4F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4504-2D66-47E5-A2AB-EFC91FF2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7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71FD2-5380-98E9-B290-2B35E112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A096B5-0E16-DB0B-2D5A-7B0A362A0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C655A-BF07-D5EE-B430-81F7095D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69-5539-413D-9495-133363849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86615-1B17-B93B-7DD8-F7484C71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F41BE-8DE3-4F0F-B38A-DDE20D3E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4504-2D66-47E5-A2AB-EFC91FF2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8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3FE643-345A-5CC9-0E78-3C40DC116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3E1489-8B43-14BA-7D91-EE6848B12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493B8-2156-A527-B296-97E01541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69-5539-413D-9495-133363849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50961-3CAA-F5FA-E015-CF7C88EC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CC8E1-E238-2604-0036-BF4533EE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4504-2D66-47E5-A2AB-EFC91FF2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8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47ACB-5875-0270-B816-E371F865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D4F3F-5B77-354B-0828-A0E15918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7E58F-952E-6769-12D5-6D302034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69-5539-413D-9495-133363849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C627F-2F69-F6F9-4E09-25064DCF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891FE-4CB7-522C-9AAC-837093E5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4504-2D66-47E5-A2AB-EFC91FF2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33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E5F23-2AC3-DAC8-07D5-650E85B2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73329-899E-5AD9-D33C-CF97990E6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77A25-B0CA-DDD0-EF56-2D3CBF41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69-5539-413D-9495-133363849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81A81-EF67-9A84-4679-71A04547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96CBE-6107-1085-DC43-F0863A2A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4504-2D66-47E5-A2AB-EFC91FF2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7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01E87-0416-21F5-4118-B8EA5738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CC236-DD24-38A3-C962-9ED18067A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AC9CE8-BA4A-8A7E-20D4-6DF1137BD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06F48-E9BB-C66B-E0E2-D1B5E67D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69-5539-413D-9495-133363849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B0622-7CF1-3747-1E53-EBC77EC2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971DF-CE39-8F2C-5E17-73B5E29C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4504-2D66-47E5-A2AB-EFC91FF2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5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AFE46-B807-C375-AA5F-4E9B169A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11EECB-7457-7081-F704-F18D59608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F66953-EECA-0AB8-3443-A4B915B01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53BBBB-F5BC-CEFB-4F6F-7335089FD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1F6687-6AE0-628E-2E3A-CFC30827E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CA0E42-3C61-568B-9380-350DD8DC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69-5539-413D-9495-133363849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8B9BD0-8E35-B7BD-04F0-D31DA74B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691C5F-5A93-C636-0657-CDD00F65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4504-2D66-47E5-A2AB-EFC91FF2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9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F9DB7-8468-F344-5D5D-86F1045F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BB370-B367-408F-5D69-A9AF002C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69-5539-413D-9495-133363849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F7A983-9346-66DC-9FCB-DB38BEDD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664404-B405-15F4-F8E9-0588D8F2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4504-2D66-47E5-A2AB-EFC91FF2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9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BBD43F-3F1E-945B-DCE3-288CFF25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69-5539-413D-9495-133363849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E9E915-9E31-A53B-10E5-B94D48C9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5E0F71-DCBB-FAEA-8D95-40E8FA74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4504-2D66-47E5-A2AB-EFC91FF2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6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A6DE3-CA5A-E283-6AA3-751DAF4D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45455-94D5-3D60-EFB7-106A8EF7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84DA5E-336A-9130-5ABB-C722031D7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67D805-01C3-9083-2375-013104F3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69-5539-413D-9495-133363849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0A4561-8018-522D-C4BB-76FAC10B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7917C-9DCC-C2DE-6D65-BF423EC3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4504-2D66-47E5-A2AB-EFC91FF2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2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48DE4-CC37-C233-47C2-63FA920B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9B381A-0C1D-7735-E879-95587DADF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0C7B31-1DC5-5D93-4B44-000A7859E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9A9BD-4529-010C-23F8-4988EFC1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669-5539-413D-9495-133363849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78F4A-43CA-2CB0-DF9C-6DDCFFA2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EDDB6-939B-7507-6F1A-13FA8AE0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B4504-2D66-47E5-A2AB-EFC91FF2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1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E9E0A1-7278-2759-6DF1-05AE6C08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68678-5F1B-DF80-546C-71D50F6EA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61C11-F370-BE96-69BB-D9D591CC7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8669-5539-413D-9495-133363849EF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7C75E-6BDF-3686-C002-FDA867777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A6516-7F2B-B5DE-2690-F70CDE6B1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B4504-2D66-47E5-A2AB-EFC91FF23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0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370" name="Picture 2" descr="15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2024-03-10T15:29:32Z</dcterms:created>
  <dcterms:modified xsi:type="dcterms:W3CDTF">2024-03-10T15:29:32Z</dcterms:modified>
</cp:coreProperties>
</file>