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FC72-AC91-4BEB-31ED-7FBAE8AB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975F0-CCF2-3077-192D-059177C5F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F3850-68C1-8243-2813-52955828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B5CE2-6614-D14B-7E76-FB077F04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95DDF-F607-392C-1FE1-DF3AD7C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58E2-38AD-D53D-C478-50CA7E72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23AC3-7734-5899-B7B7-CF1988F5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FFA26-1501-924A-B2F5-44FA02C3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51B6-A48C-BAC5-BD80-2D8057BF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AFD4C-7FC9-988E-0A5D-0E49D82C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8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B0061-96EA-A9F5-7EF0-BA3DD01D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8D1068-EC1F-A5DD-261A-48CFCC70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72A-D98A-DBA0-703E-4863536F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929F4-625E-C516-803F-112DF595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3BE1-DE7C-7E39-B0F1-B1C898B7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0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78AD-59B5-5085-1BB9-BEC9371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949AF-4D6A-4ABB-C136-CEA896A9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8AA63-4EA4-A4E7-A75A-11EBFE8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431BF-0593-29E8-9A40-E3EDE964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9ECC8-FA2A-F89D-6EA6-0CF2D8AF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9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1FD2-82BE-D762-546C-4B8902AC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E34AC-33B1-7CC5-EF67-B4A3D94A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9DC73-7940-56E6-BCC7-09B10961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D2DEE-CED4-E69D-8464-095DE380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A82D2-C574-4F58-F23B-D2435EF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9500-37A3-23ED-6BC6-0EF3C8FF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9ECA-6EFC-9333-E8A1-F8D42965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1D3A5-DF10-2D97-B864-7F60412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A7756-A7DC-B4F8-40E4-06CA5D48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F663B-159D-4AF0-96D2-A80D4C28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D2989-7902-3F0D-208E-54EDDD21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B2BA3-42DE-E801-CCF8-F6BA9FCC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28D72-3984-FAC6-A010-F3C261D3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84CFF-3B51-D5B6-FD9A-70CF1A4D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7F4C46-650B-BC23-039A-0C4CAB726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B02A9E-AD30-F1FF-324C-48276726E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BC080-FECF-2517-2FD2-5F4151AE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63C54-8CD1-EE83-C279-E0B14A1B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84926-2AD6-1F07-01CD-F2C8C011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9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2564-C0BA-51A6-CB63-E6695D29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36FC74-5DE6-B208-1599-7601C497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25575-F022-9033-123B-0B635C08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0F1B5-B941-D9DE-5C1F-60F9CC2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0F14C-107A-3BD4-7C1B-FE157269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D6638-3320-81AB-398A-CD698A57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F432C-1BB8-F9EC-0087-91215EFE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7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531A-34DA-D097-3554-0C583BFA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ED912-E71B-1447-C33B-F648143E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F444E-B825-B776-9954-3CBACDF2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5D0E7-AB54-CFA7-4518-722EB95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0550D-7669-BE67-DF65-C11B186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BE622-EF1D-52D2-FE92-2744473D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8B43-B2D3-F10C-725A-4759292F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67123-9745-2113-4C9D-2C859EB6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248CE-5E7D-A6E9-8C19-F646BC65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FB678-81AF-336B-6390-8791D079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064AF-C360-CD3F-1A71-2CB84B3C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DA5BA-3F78-6FFA-BD82-BCECB09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685DD7-F712-9C5E-A1D1-D6784820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9FD08-D22C-C784-8358-BC889CE2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E893C-8CEF-A836-09B4-AC7159C5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A2DC-E13B-4B3A-A795-17E8622B73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7B0FA-4D46-6A8E-D267-C893B201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4D731-833C-AF53-C586-FD045FED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090E-FCA0-4567-BB54-71A3C1AE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706" name="Picture 2" descr="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2024-03-10T15:30:36Z</dcterms:created>
  <dcterms:modified xsi:type="dcterms:W3CDTF">2024-03-10T15:30:36Z</dcterms:modified>
</cp:coreProperties>
</file>