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82786-9712-8873-6A97-DA9F55C0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487C9-F94D-3A96-CD98-5A7DC882A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E473D-47B6-E203-0996-07A6D236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D8197-834F-5EFB-DD46-F96E2C46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75150-228F-55EF-09BE-228D1E7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A288-FC03-BC94-7857-FE5B91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E314D-EAF5-1067-67D4-4393BE538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BCEA-B90A-1339-6E72-CD66D329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4154-51F8-89DE-6246-81934D62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EEC47-2F9B-1524-18F8-B7EA23B3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2CE80-FFC0-BD53-5E50-2B5EEBE8C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63EB57-BF51-05A5-6246-BF869C271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14848-961C-D421-1448-627A6DDE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2C5AD-18D2-AAF1-F97C-BA46F200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F5EB1-BCCF-B6D2-F90F-D0D7D8B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FD8E-9F35-6FF4-D538-95AE1FA5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5145A-9EAE-82FD-EFBD-509E2B65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36E54-0FC2-F3E3-A65E-E774A806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C730E-F500-91B8-ADFE-8B1F17A1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72A80-8438-9B5C-FF53-5401A5DC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A44CF-EE7C-1CF5-0DFF-BAE03AA4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4EBD3-491F-2B38-0567-659311E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5AFB4-AFF4-FAF6-6CCC-09511199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0CC3C-5D65-504E-B873-EC47001F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CD0F5-DB05-3DB0-32BA-97FF0FBA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5166-FAA6-50BB-F6B6-805BFC5F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605F0-4A73-47BE-667F-EEA3F1841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93CF9-ACAB-15C8-8ECB-D8A6DA4F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63B92-622F-1A89-3E06-4A713F1A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83CF0-24DB-5659-351D-617793A1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DE828-EEAD-C8F4-182F-4413DFFF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3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8EFAE-3C1E-96D2-526A-2F6DABAE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B03B5-E037-CC26-D2CB-9F901107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BD998-33CC-1786-BF07-3124AE561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2695E-00F0-E887-07F6-B5DD1C015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96A35-12C5-77BF-8A1E-1C3FAF73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7A5AD-81B4-6344-C750-878DBF5B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5FEC7-B6F3-2FBC-91B6-42481239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0F806-66F2-5DD1-AEFF-1102218A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4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0127-F60C-04E2-4181-6008347A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FE89F-7BD9-3078-AB9A-0C87D26D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67EB7-3E5E-7D50-2F18-C0FD9E22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68DF1-F840-EB6B-FB60-E0E58BE1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ACA511-628D-6115-33BC-5A6D96C6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AFA55-31AC-3ABA-69D8-755B0DF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CFA08-907E-5487-B91D-8ABEC140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CDD40-5EB0-39BF-3869-5675EAFC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84102-FD3F-019F-BBC5-3E6F8842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43F6D-4F86-4014-2B09-DCE158FB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A7132-E32F-F620-04C1-B98E1FB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10343-B6DA-0CA5-38A4-D883C8A6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1F779-7FF1-A3E7-B52D-85D7BCF5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B0B3-6D7E-8A81-BD4D-7519B7F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C1016-5893-985F-CF96-7324DD38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78113-CCF0-3B49-193B-EF7DD693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ECB77-9C93-5D7D-712F-CA214A30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265B1-4679-5FAF-059B-77B72A66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AA19C-A9B6-A41D-A508-0D90D1F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55C8F2-C501-7A7D-CC31-6F13508D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21B52-4E84-D374-30B5-CFC49411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4DDA6-B2B7-FED0-DEE8-46B83006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5D5F-C4EA-4517-8374-802A258475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D1938-8D37-0FA9-C218-DCE5D21E6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EE7BB-80D0-3399-886B-CCC635593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32C4-D04A-4E20-8B5E-A605DA89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090" name="Picture 2" descr="1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2024-03-10T15:31:40Z</dcterms:created>
  <dcterms:modified xsi:type="dcterms:W3CDTF">2024-03-10T15:31:40Z</dcterms:modified>
</cp:coreProperties>
</file>