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14E3B-E2F2-A8EE-27BE-E14E01C4F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2AA494-B7A5-B99B-CFB7-11C068011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6021A-B1A8-A5A8-FD4B-634256FB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68B1-0581-46E5-95E6-120364D28F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BE007-B108-B157-4351-3985DD5D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1D1B8-3B9E-8832-5AAF-2125C081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EAC-1D3E-4964-89D1-A7B65708B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3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30177-5518-F727-6E1F-8BD307EC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626A83-3A60-EFE7-541A-F4E0B0696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FC383-A6E5-C102-FECA-EDE77987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68B1-0581-46E5-95E6-120364D28F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1D712-0649-7D3E-2306-AEA5902B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BA69B-6B7F-82F4-62CA-919EEFA4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EAC-1D3E-4964-89D1-A7B65708B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2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0E4E2-85EC-D681-1C89-440D8A918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85EFDC-8076-37AB-7E5B-464BD028F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4F5D6-2660-50CA-21EB-BB832E51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68B1-0581-46E5-95E6-120364D28F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CB6E1-DE33-CBCA-5748-B9851CC3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75FCE-DDB9-2E82-6E8C-B87442FD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EAC-1D3E-4964-89D1-A7B65708B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7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93D22-A4F9-CC18-CB4B-3D3BC5A1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67EC1-E975-03E5-AFBC-0437067A9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3BFCE-9BB9-82BF-3D55-2E3DC779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68B1-0581-46E5-95E6-120364D28F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2A5FA-881E-299B-564D-820ED91B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2895A-4A0C-4685-8BF0-DF917EDB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EAC-1D3E-4964-89D1-A7B65708B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3C794-403C-CB90-6AF6-CE048554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64F5B-5519-B964-EF89-08608874C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5B28E-9F87-AD0B-035A-23300285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68B1-0581-46E5-95E6-120364D28F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D6A1F-9DE1-5BDB-8BC1-710F777A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E7AED-39F3-DBA0-A943-C0B58317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EAC-1D3E-4964-89D1-A7B65708B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3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EA064-30B2-78C9-89D5-062F8057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E506D-10EB-A5A0-9D55-F9B1DBCF5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3C050A-1743-3C69-393C-A6A68629A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7428FA-051B-92DD-FB91-E186CDA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68B1-0581-46E5-95E6-120364D28F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8DCAA5-A70F-A7C0-B81A-A90DE103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F0083-76E6-0A1F-FB9A-030341D2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EAC-1D3E-4964-89D1-A7B65708B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57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1B06E-A8D6-49D9-19B8-9180BCD4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82329-7CE4-A4DD-B569-00D27F72C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3396F0-7CD4-49A4-E89D-FCD496E78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02F326-443A-90A2-784D-1668F6271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521078-2E53-5E5D-82DD-8A9720814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319646-CEEE-4C71-063F-226CF44F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68B1-0581-46E5-95E6-120364D28F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3111FE-A8C5-36DE-5ED3-290C5387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DAA872-162D-088B-5517-D7CC608F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EAC-1D3E-4964-89D1-A7B65708B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9E930-1F1C-7EDC-7CD7-21784F6B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8D4790-369F-2CF7-DF1B-485FF11C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68B1-0581-46E5-95E6-120364D28F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1AC4DB-D93C-8E7F-AE26-877893C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CD4C5A-72CA-9AF7-3B84-D45B940B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EAC-1D3E-4964-89D1-A7B65708B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4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DF06CF-E7A9-D393-2F41-17FB378B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68B1-0581-46E5-95E6-120364D28F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61F923-BACF-314D-8AA4-6D6F27F1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9C12D2-C1B8-2B16-3716-1EA0A7C4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EAC-1D3E-4964-89D1-A7B65708B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4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D6D75-89DA-66EB-C273-03593C30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41C19-94E6-724E-9EF4-208991055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80A208-489C-64C9-3568-6A350B1DE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5ED00F-EC8A-66E8-ABC7-6B9829A8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68B1-0581-46E5-95E6-120364D28F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16B3C0-BA28-CF8A-B2DB-9EF1EE6E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65472C-6E18-DD53-CE02-2BDF845F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EAC-1D3E-4964-89D1-A7B65708B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55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CC61A-D746-F5FB-8776-2D57CDDB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DED372-3C86-F365-EADB-9FC552796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AF9A30-2AD0-20DB-CEAD-7A696A5A1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4EA76-E466-CB73-3A0E-D753272D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68B1-0581-46E5-95E6-120364D28F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91A70-447E-CDFF-5D70-70CD75ED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3469C7-BD1E-4834-B07F-EA6CCE48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EAC-1D3E-4964-89D1-A7B65708B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7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47268A-5BD2-6382-4DBF-98245222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F9E674-3997-2910-6D59-E5282597C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8E160-DA79-6C8A-255A-48296C20D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268B1-0581-46E5-95E6-120364D28F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FB7AD-59AA-9616-A844-551C5EBD5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D9F79-7562-1C06-0B48-D611683F3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8EAC-1D3E-4964-89D1-A7B65708B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2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5090" name="Picture 2" descr="15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2024-03-10T15:31:44Z</dcterms:created>
  <dcterms:modified xsi:type="dcterms:W3CDTF">2024-03-10T15:31:44Z</dcterms:modified>
</cp:coreProperties>
</file>