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774F2-4737-0246-3042-DE31B4B43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D6083E-BACE-D41F-ACF3-C1C05548C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0464C-8748-2185-BF91-52A7796D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0BF8-C4FC-40E8-8448-FF4DB45EC9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30F45-52AE-713C-8AB3-4764325F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BAFD2-988F-088A-F589-301BF1E6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3378-9226-4B94-AA15-5A7E5B0B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1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E9A9F-F54B-383C-46DD-E6D0DFD6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D8544A-95A2-3798-400C-371673D55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FA07F-0174-B4C2-6BCE-A90E74B8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0BF8-C4FC-40E8-8448-FF4DB45EC9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59460-0CBB-5780-0229-DEFEBEAE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8AED7-1D3B-606D-2C9F-13D76F92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3378-9226-4B94-AA15-5A7E5B0B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55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B60631-0000-47FB-55C0-A5FB346FE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69F501-9184-54EE-6B67-FDFC2CAD8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1EB03-BD10-FCEF-B178-39AA1479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0BF8-C4FC-40E8-8448-FF4DB45EC9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C0086-FAE2-C9FC-079C-3D2E4E12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E241B-D2C3-7085-D24A-B6D16B60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3378-9226-4B94-AA15-5A7E5B0B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1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D6C20-EE11-3556-8A38-E0DBECC5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4C7ED-B98A-561D-DF7F-9CEEAA95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82A0B-F821-7ADD-E6C0-96518B62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0BF8-C4FC-40E8-8448-FF4DB45EC9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32555-46B6-0530-53B6-078970EF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20721-A8D7-32F9-91C1-AA254896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3378-9226-4B94-AA15-5A7E5B0B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9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7CD62-0793-93A3-2C1C-11FF1503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E4A77-4466-3286-B18F-D0CD2F681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B397A-D350-AE1B-7086-089EFEB8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0BF8-C4FC-40E8-8448-FF4DB45EC9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3B7B6-301B-C145-2923-BA809E1F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E09A4-8DD4-F512-A6B2-3BA3D5DA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3378-9226-4B94-AA15-5A7E5B0B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6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F6731-B468-5B1A-1D8F-F246287E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8E8BD-E6F5-DE48-B21C-732F9120C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0256F3-2FE1-8189-7CFF-5AF6E2C53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3C6E39-08C4-2D8C-A85E-3A131980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0BF8-C4FC-40E8-8448-FF4DB45EC9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9D6754-9F98-90E0-959D-DF6490D2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747E69-E044-C6ED-5D3E-6A8A0FA6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3378-9226-4B94-AA15-5A7E5B0B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5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78348-D79E-A143-81C8-275631B8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EAB03-8E33-FD92-CEF5-3F96E14AD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254967-5895-4F80-FB41-E541C7A68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E7BDB8-FE82-D8AC-5B4C-89159EE16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CB355F-3965-8C50-D810-109FEAE9E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96E0EF-8DDB-E197-F6FE-8DA4BFCC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0BF8-C4FC-40E8-8448-FF4DB45EC9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6F5EC9-A3CD-A3F0-0DEE-CA72AA2E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E39200-C58B-16CB-DFA1-9BCA1C8F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3378-9226-4B94-AA15-5A7E5B0B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58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949CA-1460-852B-9907-D43BDF27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AAF24F-64D3-6507-91CE-B2791A91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0BF8-C4FC-40E8-8448-FF4DB45EC9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938060-DA83-1ACB-8F01-24062134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DBE0DC-4B25-0D1B-DB1A-E90F6A73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3378-9226-4B94-AA15-5A7E5B0B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5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7D19D8-1875-15CE-76E4-762F779F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0BF8-C4FC-40E8-8448-FF4DB45EC9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7A9BF6-BBA5-B1B9-93C8-6701CA26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13CB6B-371E-4E61-3875-A37E8F95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3378-9226-4B94-AA15-5A7E5B0B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01DB5-37BA-8CBD-4DE1-C38CA4CD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5B8C2-0415-08FE-374D-C9801506D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8DD256-BE64-9786-FF6A-73DCF081F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63D707-752A-1C3C-FE8A-6786075E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0BF8-C4FC-40E8-8448-FF4DB45EC9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986EDE-9ECA-B17A-D31E-D2EE39E9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4AEA14-65AA-C9C4-BFB2-87BDDED7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3378-9226-4B94-AA15-5A7E5B0B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6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E240C-2B6F-1D1C-E472-7A0C73D9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D4F10E-5F57-EC72-D2B4-4E0B8D60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2A1BE4-94FB-216D-26D4-27680056F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480A3C-FB78-E55E-B31A-A779F2E5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0BF8-C4FC-40E8-8448-FF4DB45EC9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61F21-C74E-62B2-0012-B5A9C877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E1A3C0-6A0F-31B3-DC8C-AA3DF201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3378-9226-4B94-AA15-5A7E5B0B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8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B190B7-B950-24A0-94F4-9BA3C452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5FBCF1-6EE2-81E7-A016-A5D33D88B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5BD0A-4B7C-5FDB-4A8A-4E28D5ADA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F0BF8-C4FC-40E8-8448-FF4DB45EC9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A590A-B06B-A5C3-2AAF-A0D91BB93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B4494C-681C-91CF-DD53-EF2CA4840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3378-9226-4B94-AA15-5A7E5B0B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8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1234" name="Picture 2" descr="15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2259" name="Picture 3" descr="159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76"/>
            <a:ext cx="9145588" cy="684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2024-03-10T15:32:10Z</dcterms:created>
  <dcterms:modified xsi:type="dcterms:W3CDTF">2024-03-10T15:32:10Z</dcterms:modified>
</cp:coreProperties>
</file>