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0F49-098D-D05A-05FB-10B707A8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1D800-A8A9-DF02-EAEA-4FAEE4406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F9901-5567-10C7-BA62-7462BB40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99A77-ABEE-E822-FF69-00DE0DAD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4BF34-C8E2-EE37-B3CF-11B773FA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9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DEE44-AE69-141E-28C5-0AF58094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F0A73-9F20-5FE9-6941-7E5A3DA0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227C7-ED81-D11E-A4A1-2C792A7D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E4F4F-C9B1-3F3B-7CE0-685C337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DC8CA-0126-7A54-62B7-D7D7C1B2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0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01A59-6AA9-AB83-35A5-D2C5E276E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23464-D036-2C5B-B952-FFF1C96D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82BB3-FEC3-92A9-58B3-6BFD345A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135A8-B558-B0C4-223C-313F1B43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9B1A1-326F-133D-2A12-91D77BA6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4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B3216-4643-05B8-BC33-F29FE9F3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9A7D9-ADC7-C316-D4D9-34AE219E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C5D8D-D75F-F5C1-7BEC-88E18C6C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810B9-FA5B-498B-2C90-97C10CDD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18018-640A-44A4-1CBA-ED1586B6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3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D7230-221D-E6E7-B19F-026756B3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99755-0207-EF62-12C9-113D3074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1C824-56F1-D1D2-2F56-01B87516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116E-7CE6-B352-9273-F10243E6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90A10-FB24-DB08-9EB0-3D2D9F18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EE213-CDAB-C71C-34D5-E5296D2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E2ADA-80BC-D212-CE0C-05A6FA079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43139-CA96-0C64-3388-241B28DC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C3650-3F52-A8AF-B9A8-6231301C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5157B-9875-E187-4530-B1E93D59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F100B-5B83-58B9-F9C2-CE23EC69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1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7B8A-6092-D96A-1BE9-ED7EA0EB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61DD7-4135-93D7-D135-D26FB510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F39FC-4857-7435-9767-9ED88F2A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13B3F-30E9-2BC0-8F12-17DFE91F6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53596-47E6-BD41-C51B-3C39FDC18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44F0E-BD7C-5C29-43FB-F85EBF2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401A1-D4D8-3912-358B-3B5B5A44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2E6154-C110-017A-DCF5-1938D9A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2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AEAC9-2F5E-6B92-5C7D-B63FD24E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8A90BC-8A26-E8F1-55A7-41C83762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F6A24-CF69-C0A2-7809-3D0CEF25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3F2AA7-8A23-0B55-D8CC-8737AC7B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5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71A596-E530-1532-9964-C035A09A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179D9-AEEA-9A05-3CE4-1CB41866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698E5-53B9-0B58-1677-A9448C7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3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8D5D-3DFC-1864-567C-6592D67B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C57A5-1387-7C5A-38C8-8D7FFD18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9048B-78A6-9F89-95ED-54FFF2EFE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100F7-2D13-FF9F-4EB4-9B52809F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0329A-AAE7-3D4E-4494-67ED54A1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83D08-5A81-0620-2B8F-2CF92F9A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1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0F439-A10F-BBCD-AD98-6B856ECA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06F278-4092-7D12-3206-DE62C7B4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FC0DA-3578-8B3B-9634-85DD8AB9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9EF54-B07B-ED49-1475-9B366E3D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8C054-C44E-F623-3231-AAD2DF8D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ABBAE-9AA8-F1C4-8EC9-6D1F7124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AEAF3A-308E-02F8-65BF-86A0AA1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78906-2468-D5BC-BC3B-0F8C534F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C2012-EA0E-D5BA-6655-8730D3F29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37E2-4918-450D-8F54-0B555F638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DD16A-940A-F8E9-ACF6-1BD7BC216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54CC-FF36-ACE6-6C7D-1F4C48737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D4B1-29A7-438F-A800-F31A448C2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282" name="Picture 2" descr="15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2024-03-10T15:32:14Z</dcterms:created>
  <dcterms:modified xsi:type="dcterms:W3CDTF">2024-03-10T15:32:14Z</dcterms:modified>
</cp:coreProperties>
</file>