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6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3CFFB-44CF-75F3-99D2-3CF82F192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918F5A-E4EA-2C4F-625F-4C7385696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ABA8BD-4249-23A0-5D32-A0CD0019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48CBD-8DBB-4817-80E3-20E284E36B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D1A078-5B2E-CD65-AFD8-E42AA584C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F3993F-7098-DF89-3B4B-48C0FB9BC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FFE5-CC55-4568-B57A-92AB8C185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06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17BBB6-67B2-C9B9-7B24-872F7E2A8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5AE8AA-F7C5-B822-84BF-986599B55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BF1D43-C160-C9DD-BAF9-60E042C0E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48CBD-8DBB-4817-80E3-20E284E36B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1B392C-F467-8DDF-F1F5-50CCFE193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B10B69-1DF9-72E5-13CC-DADB36ABF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FFE5-CC55-4568-B57A-92AB8C185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35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20A2DF-0CAB-D0D5-A97D-044CDC1DE6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384A5E-F02A-33BB-11BF-4B94D17DF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85EF79-2116-0718-B95C-F4067F643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48CBD-8DBB-4817-80E3-20E284E36B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FFD203-74C8-75AE-CEDC-1D8BFECFF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5920EE-8C71-37EE-F209-33798B69F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FFE5-CC55-4568-B57A-92AB8C185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79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B8BAF-5C49-6E3D-1E05-E93DCD2AF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FD55CA-2212-4988-7AFF-F70C65BB4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0A7A3E-27A4-AF42-D92D-769FE99CD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48CBD-8DBB-4817-80E3-20E284E36B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2313EB-A016-F8B0-E775-D9DF3F2BE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52CB98-31E8-0AD6-8955-20D495291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FFE5-CC55-4568-B57A-92AB8C185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435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C8FFBD-0A9F-92AD-6EDB-B57F77697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9FC2D2-0731-3E0C-6EB5-A0DA0D0FB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2637DD-71A3-CA69-C56E-4AB6477B2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48CBD-8DBB-4817-80E3-20E284E36B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095000-9A47-12F5-8C28-AC33507A9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5363B9-299C-B584-A3CF-1FD00F1C0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FFE5-CC55-4568-B57A-92AB8C185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088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0B241-C4FD-ABB5-4071-65E54B711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09EB11-006D-DB56-47F0-27A861A3D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2FA2D1-FB0C-656A-B0E8-A35DA67EE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562813-D63F-A11C-9D88-532EBD02A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48CBD-8DBB-4817-80E3-20E284E36B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30D3B7-D7D9-41B6-66C7-FA7AAF0AC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8AB933-5810-B260-7664-8BA59CAD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FFE5-CC55-4568-B57A-92AB8C185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259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B985C-6835-38FD-007C-493612355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4D5652-7977-FB6B-955B-512962E27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309FCC-8DD0-137E-D6DA-ACE1EC40A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D654F84-D7EB-EB05-6287-FBB4D18218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855D111-7923-7C76-664B-5FD3F191F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48CA881-DE1F-6CDE-DF41-B1948D8A3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48CBD-8DBB-4817-80E3-20E284E36B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D184AC-5316-14C6-94E7-BBA530738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2CF5D2D-0C2C-6085-F706-359EE7197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FFE5-CC55-4568-B57A-92AB8C185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575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0B2FD2-56E2-857D-05A8-8B6CD1F69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0FA317-D9AD-8856-5C01-075F4A714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48CBD-8DBB-4817-80E3-20E284E36B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1F2D15-E8E6-5F92-AFFF-39B8B6A86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9A04D4-1F10-8F89-8659-17E82A84A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FFE5-CC55-4568-B57A-92AB8C185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42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2A4FA3-B34A-7056-A4E8-67B76F354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48CBD-8DBB-4817-80E3-20E284E36B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C9257F-7382-4296-0380-1B5CBE383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1EE31A-340E-F171-DD6F-841EDE658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FFE5-CC55-4568-B57A-92AB8C185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87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457585-790A-D6FE-9E11-22AD1B3C7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E0AE5B-C1B3-ADC2-C9BC-48D1E372B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A0C0EB-3AF6-F819-56FE-BEF90E449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8F9A7B-1770-01AC-5380-277722DCB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48CBD-8DBB-4817-80E3-20E284E36B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7BEBA6-07BC-B512-5FF0-2EC7B72EF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5AB728-AF74-9956-11C1-562A96BB2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FFE5-CC55-4568-B57A-92AB8C185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960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6F053-F053-F5F7-56A9-AD4DC29E7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6EE74BF-0952-F35C-1FF8-B3DB035A3B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ECA052-4C5D-6092-686D-3E7389A98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432651-9C9B-A3FD-F4B5-C1D51D6E8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48CBD-8DBB-4817-80E3-20E284E36B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D3E96C-A17C-BF04-BDB7-EAC0B257B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3FE2DB-5375-E246-96B3-7361E929E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FFE5-CC55-4568-B57A-92AB8C185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843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4A23B9-D84D-1F28-B9D8-79ECA4C05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AB6DFD-3A29-C070-3A70-8133466CD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00C7B3-A788-B0BE-6B76-4E98304402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48CBD-8DBB-4817-80E3-20E284E36B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6E41A5-01FE-1446-988C-7613F4223B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FA3C04-307C-D285-DA50-63942577C1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6FFE5-CC55-4568-B57A-92AB8C185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776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426" name="Picture 2" descr="16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571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2024-03-10T15:32:39Z</dcterms:created>
  <dcterms:modified xsi:type="dcterms:W3CDTF">2024-03-10T15:32:39Z</dcterms:modified>
</cp:coreProperties>
</file>