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1401-D5E1-7231-60DB-DCC825C3D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5BE42-CAED-68CC-3CEA-CE1573520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3B845-C33B-AE4B-B9EA-C7675DF3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549A9-D065-5058-6754-8F4316E8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8C1B4-D9F0-6EEC-B576-8F2FEC0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3E9D-10A2-0EB8-8AB4-5A26FEFF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6E657-40F0-E1A2-9CF7-5555AF8C3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0FFF5-198F-189D-03A6-9769E8F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47EFF-C84B-A42F-0804-C447F486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C7AA7-91B8-058E-F15C-0EB6565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2ED6E4-9162-E9E1-1004-87CF03E0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22F8E-D52B-490D-013E-A1DBE1FCD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3F0FA-1655-4E5F-7554-90544797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CC815-171A-7F2D-6932-106CCA9E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E8A14-B621-1511-A519-40C9CCF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5250-CDAE-A230-299E-BD3FE9A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5D07B-63ED-E7A2-81FD-8A7D18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EDB0E-5780-BF39-A823-1063E7EC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18050-0760-F6F0-EE4A-704EE14C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99D32-E8F3-D1C4-7AB8-54E11CC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31CC6-2B9F-0937-4396-BDBCD8BE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295A1-D758-1E38-B390-18BF55F3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7FD69-33F5-D7B0-338D-3CEECEA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BA19-6F49-1338-F919-37350FCC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BFF97-8FBB-6046-21A8-B9C29A46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87EEB-C5A6-2744-47A6-701EECE2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EBE2A-CF37-C510-51BD-5E6B9C3D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E712E-5F9F-6268-1C28-ADAEFA6F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DED04-1A9E-04E5-AF72-07E8959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0C8D0-D19E-1FA9-CD44-56F0EA5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9B850-2A55-3EAE-0553-CE3CB0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1569-0C89-2167-1015-7AA27E3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EC544-08BB-E2E7-2630-6EF02606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D7496-DE7B-9063-7A7A-C90FFE4E8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01C29-767A-8DEB-F008-0DFD1C0A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51A5B-E577-B772-4426-5F79F04EA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8A757-CE52-0D24-7CB7-17286710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1A93E-92CB-C24A-0190-0F7B3B6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6758C-97A8-65ED-876D-818B212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9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B6CF-2716-3441-5AC4-071C7DF1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85FF55-483C-2A34-D6C3-F93345BC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75DC48-1275-5695-0ACF-CFCAA954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C12C29-9693-FAA6-3721-2CC360B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9DABF-46AC-EF39-E182-99C08293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2FE09-A866-FE67-6756-D2FBF4F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0891D-EC4B-5E86-527B-DD1BC634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406CB-18EE-1C8C-CCFE-786F53C9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0FB86-2AA4-8BD2-2EE9-BF92C693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4B6DA-6D34-9B95-0EB1-A232937F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5686F-DDE8-B409-3282-1366260D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F92F8-EB5E-3C50-1674-803E736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74629-39E0-280E-3A13-8C0153E9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8C61-A37D-2FFE-3D23-9A120CED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D39DE-AA2B-54B1-77DA-A2531E863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535DD-D69D-9586-8D12-419C2266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B1F90-6571-E91E-E06B-5862155E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0FD04-D567-9909-6C40-FC8212B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27D84-9E00-888F-BA1D-4E2D72A0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7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108ED-8F72-F606-E2C9-4CBED3EC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F8B22-F227-B968-235F-5B70DD94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69979-8E03-BDE4-34B8-CD8521BEF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EAA8-1949-4CF6-A1F5-D6217499C0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0EE49-998C-9E5D-E24F-7206A45F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8F91D-4250-94D0-CBE2-19B144EB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069-E519-4F7A-BAE6-D04040637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522" name="Picture 2" descr="1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2024-03-10T15:33:01Z</dcterms:created>
  <dcterms:modified xsi:type="dcterms:W3CDTF">2024-03-10T15:33:01Z</dcterms:modified>
</cp:coreProperties>
</file>