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01BD-43B9-C661-D825-C0635E69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40058-0CD5-E29B-BB02-BE6D3604E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E3E40-1350-37A1-7779-5D31D31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9FB0-E515-7628-329F-7DB7748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145D-34CC-0CE1-DDDA-3493A24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7A334-BB8B-8028-356E-9C46154C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18A60-5DBA-904B-035B-2925FF1C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BCBFD-F298-C9C0-49FC-AD8668B1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9FA8-0257-E769-BC39-4E820FD0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5F1E2-12F0-8E7C-CEC5-25DC777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6CA48-6963-8A30-0E65-6761A69D7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9F528-6B60-22B8-B435-06D93216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B5E8-4C9F-E46C-A69C-739C2AD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C7DEE-7462-9408-219E-092CABD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2412F-9C6A-5BFA-4D47-89F7063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59E2-B47A-8854-AE64-517B5F3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E8898-0C5B-07AE-0740-49D4B602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A787B-F9A1-9E30-1E94-6403B6F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D345E-CC3F-334C-1CCD-C39179A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27CC9-3DAF-05BE-C451-A8BB480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FF4A-4D9E-D76E-F25F-3B58C81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31513-EB37-0459-50F8-A5CB70FD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34DDE-AD39-917C-EDD7-D5B35AFA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5D9E-DDAF-6D2A-6E6B-9C8AC148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A10B-8C7E-72EB-B88A-9ED93BA8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87ED-DDF8-A955-8D6C-E62899F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788E-B75F-5AFB-CE57-713EFA52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A536C-2599-8C50-A13B-712B4C0B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79916-96F6-C5FC-C893-0C1E2195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BB885-43F1-916F-FB31-2733FD1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7ED8A-76E0-11C4-3EA7-0E2F64B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1E57-A088-5DDA-73CC-422939C2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A649-68F9-08C1-8ABE-DFDDBF32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1E42C-8017-5D56-78B8-48157F2E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4EE1B-8A64-15FB-7A8D-EEBD01B4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0E932-6BFE-5865-0145-DD1B301B2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98A5C-E7A0-B9E7-DF99-3155324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7612B8-D208-CD77-9C34-B3114FD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CDA13-C44F-02E8-7D73-F7DDFF06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365-3C10-4298-8B1D-8561C45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8B3E1-31B1-F51C-297C-C625BA44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7B694-9F44-06C0-054E-C78C3E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D720-49E8-733B-7722-A2CD466E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4B2EC-3156-834E-691C-4AAD4BA6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58371-A1A9-0951-8443-AB85ACF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5ACA7-3F9C-026B-4792-3D336B00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6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247E-44AA-C811-7E98-8A2CAD0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5777-B6C6-4DCD-BC42-6B269D97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C0A6-38BE-5749-EBD6-E6C57B49F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21276-2440-0D7F-7350-96D1211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B79D9-55C9-4525-2871-6E4B43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7A349-A40D-50C7-A535-B1A19B1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BB3DD-123D-FB71-4ECB-BAD85EE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32B6E-9622-D144-C925-47504368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B99EA-A14B-7573-36E5-F22353A5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33FE2-C15A-2BA3-B990-7FBB155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CC886-4970-F107-CF84-10457D7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2BAC8-4BD8-8F6F-CE6F-2593A8E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82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27ED4-39D0-386A-0A48-E40476E1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C3AB8-04B2-2792-D2CA-8CDCD2F9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5D1F-C708-1490-5907-109A6970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4338-A9CC-48BC-BB2F-10CAE16CE7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28ACD-7DA2-6637-EBD2-B52355668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8CA85-56E3-D1A3-3AE3-FD4B6881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4587-68BB-4BC6-BA31-5FBBD3D34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5" descr="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0001.圣哉三一</dc:title>
  <dc:creator>Yihao Zhuo</dc:creator>
  <cp:lastModifiedBy>Yihao Zhuo</cp:lastModifiedBy>
  <cp:revision>2</cp:revision>
  <dcterms:created xsi:type="dcterms:W3CDTF">2024-03-10T04:27:11Z</dcterms:created>
  <dcterms:modified xsi:type="dcterms:W3CDTF">2024-03-10T19:42:32Z</dcterms:modified>
  <dc:description>
1圣载圣哉圣哉全能大主室
2圣哉圣哉圣哉众圣都崇敬
1清晨我众歌声穿云上达至尊
2放下黄金冠冕环绕晶海之滨
1圣哉圣哉圣哉慈悲与全能
2千万天军阳拜同声颂主名
1荣耀与赞美归三一真神
2昔在而今在永在亿万春
</dc:description>
  <dc:subject>
1szszszqndzs
2szszszzsdcj
1qcwzgscysdzz
2fxhjgmhrjhzb
1szszszcbyqn
2qwtjybtsszm
1ryyzmgsyzs
2xzejzyzywc
</dc:subject>
  <cp:version>1.1</cp:version>
  <dc:language>zh-CN</dc:language>
  <cp:keywords>投影</cp:keywords>
  <cp:category>投影</cp:category>
  <cp:contentStatus>索引完成</cp:contentStatus>
</cp:coreProperties>
</file>