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92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757E4-4313-514C-C4DA-01E055A2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8DD94-89CD-0DF6-D97F-386FDDEC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4F992-D1B5-E8FA-5EEB-BF6D054D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9B43-F4C4-FF99-BC7B-43FD66E4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CF4E-DCB3-6F08-B43E-6B46E2C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2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95591-8DD9-052E-D808-F3FF7140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3E469-6A5A-9FFF-E3DF-6C34D749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61511-EB4E-A255-5FBB-E42B6721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60EA0-82E0-201E-C8BB-2EC7A563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7A507-1CBA-6AF0-277C-6A0B139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C6231F-700D-C9D7-5E0F-A81500DB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5A20B-6496-F1E3-CB06-0B92017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274AB-9EC6-4FB5-6F4D-4959EC0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E1A3F-5CFE-56EC-4BF7-8534A15E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D128-7C09-4E19-708E-F3E3D8AE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1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631FB-F3C0-4281-B07A-C5CBF57C82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64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C0EAA-890B-477F-9E1D-B4529D0C02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900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44103-402C-4F57-974A-7AA6C032BB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8149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27599-D9E9-4005-A329-11D1FD0C50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809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57BCF-69D3-4D53-AD07-22822B491E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7453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EB8CE-84C3-47E0-ABB0-086542D0EC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7097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606-1C9C-40C5-AB01-5F6D6A0DEA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8555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0699-BFCD-483E-8522-7819F1EA8C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260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2E4B1-BE1D-0F04-95CC-E03F81D8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C92E1-1444-0CC9-C23D-6D644DFA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01FF1-38F9-44ED-0CA2-72DFAFAD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555B5-2468-6A40-4537-000ABC6E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0960A-5DBC-A36C-0CD5-6C77A06B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12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5B599-60A6-4879-82DA-ADDFF95BA0A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5721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EC8C-D3A6-4170-9545-E059E9F1FF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063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95CA0-A996-4AED-A055-45036D564D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217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E884-6E6F-F396-0386-A839AE93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9A949-13EE-D170-BED4-952EC924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1089B-AFAF-B353-892E-CDF5F541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37CD9-BD2A-63D8-5E60-2F1C0DB5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BD149-6C26-ECB8-9FF7-1D7864F4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1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6B1B-688A-E068-8AEF-8CBDF616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B86B-8DD3-90AC-F699-AF847930D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65C18-D761-E970-0C8A-1833B35A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B0AE4-C963-3B55-DAE1-7387825D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2EA8E-0ACF-2E43-E889-6A197F1B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B98EE-50AD-1025-7607-0139FE1C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8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B0F4E-8EB5-E6D7-4E7C-27D07889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E4228-B8CB-550E-9B2D-B30C3D08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60106-A890-EE09-69DD-963E0607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CD678-DDA1-AE00-30CA-B63035B1F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024C1-C9D4-E72B-BB16-E40CC550B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33D2C-D507-D3DD-3F37-792DB2B7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AFD275-4484-901E-9337-544EF0CA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0A877-C21D-FA0D-21A1-7927351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7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28D8-0891-2E52-F33C-4D4657D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F14DB7-AA3A-8BD8-6CCE-9B52728B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5B606-AEFF-849E-9774-7B13DA55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B8A3C-0C2A-B2BC-1E70-2598F929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8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7DE0C-2559-42BB-F0C3-03460D9B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08956A-CE65-A0ED-0D8D-81192EF3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937E0-A7E0-930E-DCDB-2FD76D63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2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2554D-F795-6746-D434-D40A915C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77D11-16A9-51D9-1F93-A2BBAFD3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1A961-6682-FF1E-5847-D59D0025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02569-6565-02A1-6630-832C7320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AD4DD-5BBD-03AE-5A8B-D9DD28D6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8ECD7-45B3-60BC-4BFD-026C04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5B13-210F-3CB9-81C1-E682DDF9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EC7F3-A564-5586-7773-F5066CA88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77066-0EB3-F7FA-2694-CD45BA0B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F6525-9A58-72AA-6F73-FE192E5B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1D4C-5FB1-1FAB-D5B8-A9868B31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B07EC-0EE8-1A24-F304-F9CD3A8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889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A847A-84E3-1C06-61A6-99B9056D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386E0-3740-D492-42E4-95BA37B1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C2428-3FC6-1EC7-F3DB-16B95C423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D4EB-06F4-C198-FBAB-FD8CD767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5E6A2-14AB-FA1A-1950-C1DF4505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it-IT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第二级</a:t>
            </a:r>
          </a:p>
          <a:p>
            <a:pPr lvl="2"/>
            <a:r>
              <a:rPr lang="zh-CN" altLang="it-IT"/>
              <a:t>第三级</a:t>
            </a:r>
          </a:p>
          <a:p>
            <a:pPr lvl="3"/>
            <a:r>
              <a:rPr lang="zh-CN" altLang="it-IT"/>
              <a:t>第四级</a:t>
            </a:r>
          </a:p>
          <a:p>
            <a:pPr lvl="4"/>
            <a:r>
              <a:rPr lang="zh-CN" altLang="it-IT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76A43264-1060-41B8-ABBC-92BC3AA647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51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诗歌1500首">
  <a:themeElements>
    <a:clrScheme name="诗歌1500首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EF810"/>
      </a:accent1>
      <a:accent2>
        <a:srgbClr val="FF9933"/>
      </a:accent2>
      <a:accent3>
        <a:srgbClr val="FFFFFF"/>
      </a:accent3>
      <a:accent4>
        <a:srgbClr val="000000"/>
      </a:accent4>
      <a:accent5>
        <a:srgbClr val="FEFBAA"/>
      </a:accent5>
      <a:accent6>
        <a:srgbClr val="E78A2D"/>
      </a:accent6>
      <a:hlink>
        <a:srgbClr val="FFFFFF"/>
      </a:hlink>
      <a:folHlink>
        <a:srgbClr val="FFFFFF"/>
      </a:folHlink>
    </a:clrScheme>
    <a:fontScheme name="诗歌1500首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诗歌1500首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歌1500首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诗歌1500首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EF81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EFBAA"/>
        </a:accent5>
        <a:accent6>
          <a:srgbClr val="E78A2D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诗歌1500首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0003.奇妙的创造</dc:title>
  <dc:creator>Yihao Zhuo</dc:creator>
  <cp:lastModifiedBy>Yihao Zhuo</cp:lastModifiedBy>
  <cp:revision>2</cp:revision>
  <dcterms:created xsi:type="dcterms:W3CDTF">2024-03-10T04:27:17Z</dcterms:created>
  <dcterms:modified xsi:type="dcterms:W3CDTF">2024-03-10T19:43:32Z</dcterms:modified>
  <dc:description>
3奇妙的创造
神说"要有光，"就有了光空中出现了太阳星星和月亮
神说：天下的水要聚到一处立时就有了江湖和海洋，
早地露出来了神把它妆粉，长出了菜蔬五谷树林和山岗，
青草绿荫荫果子都包着核还有万紫千红的鲜花在放香
神造大鱼在水里动物行走在旱地
3奇妙的创造
飞鸟在空中，神看着是好的定了节令日子年岁，白天和晚上
神又思想按着池的形像用把尘土造了始祖亚当
从此人间开始出现是在全能神的话语上
我们也当思想神的创造，给我们生命，把我们抚养，
用什么报答池万有的根源要在任何地方把袖来颂扬</dc:description>
  <dc:subject>
3qmdcz
ss"yyg，"jylgkzcxltyxxhyl
ss：txdsyjdyclsjyljhhhy，
zdlcllsbtzf，zclcswgslhsg，
qclyygzdbzhhywzqhdxhzfx
szdyzsldwxzzhd
3qmdcz
fnzkz，skzshddljlrzns，bthws
sysxazcdxxybctzlszyd
ccrjkscxszqnsdhys
wmydsxsdcz，gwmsm，bwmfy，
ysmbdcwydgyyzrhdfbxlsy</dc:subject>
  <cp:version>1.1</cp:version>
  <dc:language>zh-CN</dc:language>
  <cp:keywords>投影</cp:keywords>
  <cp:category>投影</cp:category>
  <cp:contentStatus>索引完成</cp:contentStatus>
</cp:coreProperties>
</file>