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C503-EB78-9176-3B22-EBDCBF82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277F1-4892-E9F3-4FD3-DB706D51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4379C-D7F6-9BBE-4C2B-A835BA0F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B0F7B-110F-B401-8EB2-0E6E118A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4189D-0D68-4878-6C25-101DDD18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4B4E-C053-F875-33E1-74D1E5DB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B69FA-1482-E59D-6C88-1EE03EC6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AC323-0973-E98F-7E32-12C09E18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07563-F5CD-9D2A-934D-F3DE5D1A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B6EFA-D275-5C55-7AE1-8BB5B814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237E6-9D20-01E2-072E-CDAA164A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9B399-10B9-623D-E7D2-FC3AD76B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3AC30-2FC0-2525-274B-4340365C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3D6D9-914C-7674-8442-3B795B87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5F7CF-1EC1-CDC5-1D04-394794C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5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440E-F21D-7BA3-74FC-B6A8A6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C3D9B-1412-96F4-C26C-CFF18FD4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2FB42-F7BE-7836-C376-3938F630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61750-BE43-02B3-7590-8752469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8CD9C-04A2-563D-CBB5-046403A4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CF7F-B84B-83E9-C008-EF147207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32753-9F89-8D36-6397-47D79E9D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2F65-149F-4A28-02FA-A1D84E6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F3FCC-2B14-11C7-B65C-5F3EDA1E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0CDC-6CD3-42DC-52E3-994B4DF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CFA5-AC0B-30F4-6E62-FAFE17C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E2727-C692-00D9-7D6D-E1BB8F57A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C6C86-4C08-A29D-33C4-EFE79E78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092CB-3B59-8BD0-F9E2-38451A07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F3225-84E2-A26E-AE44-EF954644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87CBE-CF4B-99D3-E435-1558D51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02694-5FB6-BB19-805C-E828BEC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D1E9D-56C1-CC6D-C9A1-7230A856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CB972-29B8-B59D-39F3-C4B99D10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9C31B-34FA-82F4-7013-8BAD0B1F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612A9-34DF-3921-C024-9B6D0FB62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6CA5C-2650-272C-1A7D-BFEC270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830C4-4DB1-76BC-B4EF-A2EEFC45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E7379-6709-F3C9-146A-C03BEA2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79D71-9E50-5409-6DEF-E9477E1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A8505-4BA0-E2D7-3B43-74F40FF0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ED406-3AC1-145D-2230-1DF30A0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D45D7-1446-F040-A8B6-4148C26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2EC08-5044-157A-C139-1C7DBCB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9453-1058-374C-26CD-8EC94BD8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3B90C-B56C-B0AA-8F22-09A1D49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A634-1405-F796-9093-25703BD3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E6A44-C9B2-94E8-6127-5D11B4E3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F1CF0-A579-8894-486C-5EE4E665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9A96D-9CE0-E4E7-F4CC-4CEB07D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6653E-B6F1-D779-4DE0-86C33DBE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C1F5A-CC78-4877-2F67-FF110E1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4507-E23D-509C-57D8-701B40D7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0CDC1-A2A9-C52E-9A5D-83FADB0BE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6626-6CC0-A88E-7E90-0AF0355A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8E80E-AAD1-ACFC-1FF4-3CEC691B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12067-A11B-851B-B5EA-6F3DCF8D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0E3F1-BD50-86ED-D50D-BF2A8218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777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CCA239-3754-B7C9-1ED1-6C4CD35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10FCD-58CC-79B7-8301-3A4A65B5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B6EBB-1755-E69A-0E01-0907C7A5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8C7DF-FCB8-6E52-1098-165004DE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FB3B8-781E-8E87-6B4F-D290825A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9525"/>
            <a:ext cx="9144000" cy="68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0006.凡敬畏他的无论大</dc:title>
  <dc:creator>Yihao Zhuo</dc:creator>
  <cp:lastModifiedBy>Yihao Zhuo</cp:lastModifiedBy>
  <cp:revision>1</cp:revision>
  <dcterms:created xsi:type="dcterms:W3CDTF">2024-03-10T04:27:25Z</dcterms:created>
  <dcterms:modified xsi:type="dcterms:W3CDTF">2024-03-10T04:27:25Z</dcterms:modified>
  <dc:description>
6凡敬畏池的无论大小司
凡敬畏社的无论大小，都要敬拜我们的主
凡敬畏池的无论大小都要敬拜我们的主
群众的声音，众水的声音，还有大雷的声音，
都在说哈利路亚哈利路亚地极都听见
6凡敬畏池的无论大小司
永远的福音要传给住在地上的每一个人，
永远的福音要传给住在地上的每一个人
你往哪里去你往娜里躲凡有耳的都应当听，
耶和华要夹审判全地礼要作王</dc:description>
  <dc:subject>
6fjwcdwldxs
fjwsdwldx，dyjbwmdz
fjwcdwldxdyjbwmdz
qzdsy，zsdsy，hydldsy，
dzshllyhllydjdtj
6fjwcdwldxs
yydfyycgzzdsdmygr，
yydfyycgzzdsdmygr
nwnlqnwnldfyeddydt，
yhhyjspqdlyzw</dc:subject>
  <cp:version>1.1</cp:version>
  <dc:language>zh-CN</dc:language>
  <cp:keywords>投影</cp:keywords>
  <cp:category>投影</cp:category>
  <cp:contentStatus>索引完成</cp:contentStatus>
</cp:coreProperties>
</file>