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F7336-20D1-FB4E-85BF-078ED911E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3FF8FA-815B-B583-07F2-15407E428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EBA526-CF13-2E67-A01F-93961412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7B0A-EFC9-4073-8B90-437C8086B5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5FB27-A7F0-0069-EF89-E5BE6139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96130-60DA-1C13-24A1-F697D8D3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B91-8FD8-40D9-AB8C-D577A857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92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B2A78-891C-2839-53D3-DBC4663A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86D6D9-8286-B0C2-061C-4E3417141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BFA9C-BFE2-EBDE-667B-5AA67C7E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7B0A-EFC9-4073-8B90-437C8086B5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A2DD5-4B46-DC50-7C4E-F06630C9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BF257-1976-F948-0F9E-BCD639BB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B91-8FD8-40D9-AB8C-D577A857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73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C79322-2C4B-1B46-87B4-58CFC1281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CEDC3D-6A7E-1308-9691-B82138A90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5258F8-23C6-7184-1834-DF4A8862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7B0A-EFC9-4073-8B90-437C8086B5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BF096-0DC3-7D40-F626-8ABF9794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C1618-0E1F-717B-AFBC-BD541C4C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B91-8FD8-40D9-AB8C-D577A857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7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E65F0-E3CE-33DD-C138-ABE754F1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6A337-18C8-71F3-BA5D-56F8F75B3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6A2F2-D579-0EE6-DB99-AA771D1F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7B0A-EFC9-4073-8B90-437C8086B5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F6E0E-76A9-087D-D387-F0A5EA59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17170-CAB4-6AD3-5707-315C16EE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B91-8FD8-40D9-AB8C-D577A857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1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A4234-A249-A789-817A-64AC7D75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DCEA23-9711-79DA-7D0C-8FF03393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B151D-C409-BED6-6900-DE38D54D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7B0A-EFC9-4073-8B90-437C8086B5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B97F3-D69F-E1DA-3B7B-DC4EE83E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800040-1CE6-3978-D66F-7DFFD9DA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B91-8FD8-40D9-AB8C-D577A857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4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1771F-B4C1-4226-49C4-944D13F5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FD949-5741-BB7C-E76F-FEA4E5348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DD82EF-5673-B0F2-6AB2-C1B937645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959607-7902-4B57-F6E7-8B988B38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7B0A-EFC9-4073-8B90-437C8086B5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A4EDA2-7790-703A-AD62-AEFC1CA7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BECEF3-C821-DC07-5878-E889F254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B91-8FD8-40D9-AB8C-D577A857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38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465EE-716E-169D-94CB-7C1A102BB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7DC42-5F02-6B39-9499-A38CA811F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D08978-9DA3-1F65-D4DB-077A4235E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3656A9-84F4-C9B8-3C69-31963A906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7D167C-D6C9-8B76-E408-203CADD66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1DD5B6-E47F-E080-CC3A-1F2000E4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7B0A-EFC9-4073-8B90-437C8086B5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3B5FDD-5FAB-49E1-7647-1CD0A450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D85220-8E46-B962-F98E-3ADBD72D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B91-8FD8-40D9-AB8C-D577A857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55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EF453-3C60-321E-1F88-4709D3F3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BB0129-4E11-2C81-C2F2-98110878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7B0A-EFC9-4073-8B90-437C8086B5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5C3FA2-9455-B7A0-77DD-AD2DAE83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319677-16D1-C17E-B92D-E56A5466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B91-8FD8-40D9-AB8C-D577A857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4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28F95C-8B53-A37C-FDAD-602B0E37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7B0A-EFC9-4073-8B90-437C8086B5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45ACDD-5EAC-8910-4615-EC2CFF04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8DFBBE-3DB2-0969-01E0-7EBAF045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B91-8FD8-40D9-AB8C-D577A857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52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FDEC9-9ABF-5444-E19E-6C07085C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1A7A4-FF8A-C809-3A3D-23D07C5FE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4D7193-489D-0F7E-1571-8523AF5FE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85E82-5251-A640-6FED-365E4355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7B0A-EFC9-4073-8B90-437C8086B5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57FD78-FF9D-EC91-FD60-A1126A74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728C3-90ED-BB21-779A-90443AE1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B91-8FD8-40D9-AB8C-D577A857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92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07A85-3FFF-C45C-F6B1-9676F475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02D3F1-5F4C-DA3C-BCEF-08713DC51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635ECF-8609-5C0F-E55F-5A924037C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7A3E49-1A79-8C59-BB05-BBF66D20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7B0A-EFC9-4073-8B90-437C8086B5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8A6110-20B4-0849-1FE6-1A7554E3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C251DE-4E3E-4099-BA41-95C413D2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B91-8FD8-40D9-AB8C-D577A857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80342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B232E5-0B97-7E46-AFB9-F6B6D9A4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AD0EB-1269-11D2-04D0-4B52025D6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EBB28-1A13-3615-9A56-4AAE20AC9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47B0A-EFC9-4073-8B90-437C8086B5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645DE-3AE3-67E5-C55A-DC65BA0EB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AEE897-6FCA-4032-3EDA-D4DD2F07B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7BB91-8FD8-40D9-AB8C-D577A857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3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 descr="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0009.颂赞三一神</dc:title>
  <dc:creator>Yihao Zhuo</dc:creator>
  <cp:lastModifiedBy>Yihao Zhuo</cp:lastModifiedBy>
  <cp:revision>1</cp:revision>
  <dcterms:created xsi:type="dcterms:W3CDTF">2024-03-10T04:27:32Z</dcterms:created>
  <dcterms:modified xsi:type="dcterms:W3CDTF">2024-03-10T04:27:32Z</dcterms:modified>
  <dc:description>
9颂赞三神
1赞美我天父因袖铃爱世人，
2赞美主耶稣因池从天降下
3赞美主耶稣礼从死里复活，
4赞美主耶稣今坐天父右边
1愿意差独生爱子为罪人受死
2甘受逼迫羞辱钉死在十架
3魔鬼权势尽消灭死亡已胜过
4我今靠主的大恩罪愆得赦免
哈利路亚荣耀归神哈利路亚阿们
哈利路亚荣耀归神活泼我心灵
9颂赞三一神
5赞美主耶稣池今作我榜样，
6赞美保惠师拳主差遣降临
7赞美主耶稣不久必要再临
5使我时时能效法显扬主荣美
6特为开导光照亮又感化我心
7那时显现大荣耀迎接众圣徒
哈利路亚荣耀归神哈利路亚阿们
哈利路亚荣耀</dc:description>
  <dc:subject>
9szss
1zmwtfyxlasr，
2zmzysycctjx
3zmzyslcslfh，
4zmzysjztfyb
1yycdsazwzrss
2gsbpxrdszsj
3mgqsjxmswysg
4wjkzddezqdsm
hllyrygshllyam
hllyrygshpwxl
9szsys
5zmzyscjzwby，
6zmbhsqzcqjl
7zmzysbjbyzl
5swssnxfxyzrm
6twkdgzlyghwx
7nsxxdryyjzst
hllyrygshllyam
hllyry</dc:subject>
  <cp:version>1.1</cp:version>
  <dc:language>zh-CN</dc:language>
  <cp:keywords>投影</cp:keywords>
  <cp:category>投影</cp:category>
  <cp:contentStatus>索引完成</cp:contentStatus>
</cp:coreProperties>
</file>