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B5922-D409-EB90-B4CC-BA3E1159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6CD0E-3E26-67FF-C03C-00F17FDE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2244D-CCBA-E40E-6E62-BDBC0D9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64D43-100D-20EB-908F-D35741E6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1874-1F6A-2D42-DB70-15119A7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8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18F0A-E07C-48C1-8C6B-2D68973E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91B55-597D-99EB-810F-88D6578C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4B89F-BCA1-6316-F285-CA431BCE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747DE-B491-9D09-E4B4-0F57F07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04EC3-76F9-C898-E97E-DFB46A03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6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0410A-E18A-2D81-6345-C2B66CA6D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94F6D-7B4A-3BE1-A39E-3CA0D030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55D4D-FAD4-0834-5BA8-13AB40DD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1A469-C80B-8136-9CF4-05E9AC5F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4EC71-72AB-B6C6-4876-0AF03D86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F9C9-E17A-1A3A-7B7C-4849FBA3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C718E-F81E-AB3A-0106-F75F98D0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105A4-94CF-132C-294A-AB84F0C2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F69F-5185-6687-2C20-914F6231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CA8E7-B8D3-1A24-9DD7-3A827A96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70CCF-C856-8BEE-3720-680327EC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915E1-A116-648A-0937-494A3328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13E72-DB60-E4AA-8177-D0F61C23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02D94-65DB-90DF-DBF1-2534B2AF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E707-48AF-39C0-388A-4C3D4034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7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9F134-0288-B60B-476F-B46D35FF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6980-DD34-B31A-A729-74E841B8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C80F-B6CA-2A3A-CBC1-E96127D1F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949A5-195B-A7E5-C9D6-A06062BF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20C0A-D8BE-043F-6BCE-4BE004D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4C26F-3E9C-9F56-E2FC-D8E12C56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1643-AE01-DF15-D56F-85E81643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E37EA-0221-0CF0-85F3-82E6DEAF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659AA-4C13-0F87-A69B-CFBE9A7F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27087-D3F3-2421-5917-BA54AB37D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25595-8813-CCF8-5A2E-E65B5349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CFA1D-A962-6CFC-BB26-73AAFFBE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DF482-921F-EA74-2437-625255C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217601-1617-7241-2549-99EB33B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177E-E582-1778-402F-EB3CA652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BAF83-FF55-F1A5-DA4B-FE1A6B7F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97D826-83CB-C486-C4DC-F095BA6D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E3677-D18A-FC9C-956A-B738185D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F38BA1-9D58-62B9-1533-E43B2BFE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030F1-45D8-2C6E-2D07-3699837C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B948A-088E-613B-F312-ED336FCF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2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D69FC-3123-1202-8130-CD77493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A6A20-4F11-7B37-14C8-E18592FF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BF43CF-4F95-7DC8-329B-96EA1C27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CE68F-342F-B1C6-8C83-AAFD0C7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3442C-170E-5A95-8531-23BA5BB5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115A-AF2E-FDA3-EF3C-F2C1B6F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6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7FBF-9909-AD07-E152-CB7C5781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31157-3C18-3119-36D8-527D9E9F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A2005-C0B7-3246-7062-61A7FFB6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1A8E7-2B21-45FE-D275-AF2AC36C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E95AF-EA6B-D17E-92F1-6359CCC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19CE-E41D-6AA6-8F87-1CDC0D13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403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9F675-46DB-6BF2-F0FA-71A481A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EB911-469A-FB02-C31A-EA8944B0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EF67-A95F-2399-F058-AFD5D7D76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16D51-DBE6-3328-DD8B-E2E4FC6BA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D1B08-9877-CE62-9D9D-E3240001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0010.荣耀真神</dc:title>
  <dc:creator>Yihao Zhuo</dc:creator>
  <cp:lastModifiedBy>Yihao Zhuo</cp:lastModifiedBy>
  <cp:revision>1</cp:revision>
  <dcterms:created xsi:type="dcterms:W3CDTF">2024-03-10T04:27:35Z</dcterms:created>
  <dcterms:modified xsi:type="dcterms:W3CDTF">2024-03-10T04:27:35Z</dcterms:modified>
  <dc:description>
10荣耀真神
神啊祢荣耀之名是应当称颂的超乎一切称颂和赞美，
祢惟独祢是耶和坐祢造了天和天上的天
并天上的万象，地和地上的万物，海和海中所有的，
这切都是祢所保存的，天军也都敬拜栋</dc:description>
  <dc:subject>
10ryzs
samryzmsydcsdchyqcshzm，
mwdmsyhzmzlthtsdt
btsdwx，dhdsdww，hhhzsyd，
zqdsmsbcd，tjydjbd</dc:subject>
  <cp:version>1.1</cp:version>
  <dc:language>zh-CN</dc:language>
  <cp:keywords>投影</cp:keywords>
  <cp:category>投影</cp:category>
  <cp:contentStatus>索引完成</cp:contentStatus>
</cp:coreProperties>
</file>