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2FC64-08F9-789E-4F54-2EB5D5D6B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B016E9-2780-8D01-3160-E3E32D2DF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27ECB-6FB5-ACEA-504A-8D84459D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1BD6-6DC0-4844-B4F9-E23CA8717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EF873-11AB-5C39-66EE-B84BB166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18A5F-9D74-B6E2-52F7-1E819676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8772-B79D-4422-833F-E46FA776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07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58635-1682-0C34-2497-C2C54C76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2D005D-EDD3-CD61-525A-14A006CF6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4EE94-3FC5-53DD-A1C4-EE2B0728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1BD6-6DC0-4844-B4F9-E23CA8717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0E9FD-AEB3-4AD9-34D9-D027DC4B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666D4-20A1-8D0B-4B07-3C15E03D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8772-B79D-4422-833F-E46FA776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33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7657A7-0437-B300-8AFB-2EE102EA5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7A65B5-A749-4820-A55B-055169426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C0803-FED0-0BA0-8FD0-7E36CA00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1BD6-6DC0-4844-B4F9-E23CA8717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DCA21-858F-6E90-40AB-0A41047D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DC112-8E10-F754-E21B-519B83FB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8772-B79D-4422-833F-E46FA776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1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77708-EE76-1828-8DCF-89005D30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A26FF-4110-D32B-75DA-D1C4D67C1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23C74-6761-7AF1-CC27-4C1096FE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1BD6-6DC0-4844-B4F9-E23CA8717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E2986-E615-EB84-A288-6EC1FB80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9CF445-5D45-43E6-03DC-6BE3E6F7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8772-B79D-4422-833F-E46FA776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59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4EAFA-7E2F-89EF-4657-395E5EFE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FA74EE-70DD-F6BA-7F25-94179F083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0C288-8CF5-5199-219D-D8B1E54F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1BD6-6DC0-4844-B4F9-E23CA8717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9A776-C0B2-3D2B-50DB-25B15ACD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CFB9A-0497-505F-A8EA-55CE3A50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8772-B79D-4422-833F-E46FA776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4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27364-EC2D-9DCE-3353-19F0EFCD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02724-337D-F765-79B5-7D4B03E5C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FB4561-458C-5077-C70A-63314761B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5B074A-8992-F8AA-0A83-7487C2D7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1BD6-6DC0-4844-B4F9-E23CA8717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BE7E14-04DC-DF56-C5EA-46F43295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953DF8-DF7A-4BA0-E3B1-03D36CEF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8772-B79D-4422-833F-E46FA776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14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B2062-0756-4BF5-E84E-DA22FC78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037BB9-4C3B-4B90-4E1B-766A2B068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AAC940-0380-4C87-E7AA-4D5D51A93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54E08D-5A6E-B4B3-1125-5642ACE75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8024E1-38DA-E721-455B-1C4796CB5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D955BA-36F8-D983-D4CA-BEE029B9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1BD6-6DC0-4844-B4F9-E23CA8717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67DC18-561D-6886-64BB-EE8DDC49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E19E8F-F3CC-A6A9-E5AF-5CBDD7D0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8772-B79D-4422-833F-E46FA776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9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9F285-65DB-3218-3CDD-A75C2B6D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9215AC-C20A-21FB-FEF6-EA8D7379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1BD6-6DC0-4844-B4F9-E23CA8717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31FC6B-FB06-9B26-1D3B-10DC8068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ACDC66-0AB5-6961-1910-7345E347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8772-B79D-4422-833F-E46FA776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38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0D62C4-1B27-1383-522A-FBCADC38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1BD6-6DC0-4844-B4F9-E23CA8717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D8B6E6-2C4A-57D7-710F-4EE84A28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511FFA-E378-83CC-3F9D-E3464D8C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8772-B79D-4422-833F-E46FA776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07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5A811-D505-8BFA-72AE-C7D54328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03B50-1087-5FFA-23C9-8AAD30B06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D9A69B-B4F7-E127-7688-62F0EA4E8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6C954D-FF57-F290-DD61-F99343FA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1BD6-6DC0-4844-B4F9-E23CA8717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3AA6B1-DD69-CF96-DB50-103C32B1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733244-5DDD-7ED7-37AA-EB893091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8772-B79D-4422-833F-E46FA776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6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2902E-0BFB-EFF6-46EF-ADC99FEC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B79E82-A528-8DB0-3776-3827FF648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68E925-1C67-3E06-1EE8-2DDB0A063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ED64EA-B0E7-535A-6E3A-32E78039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1BD6-6DC0-4844-B4F9-E23CA8717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835A6D-BEFA-FE87-1C5A-CF4AD260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F44C1-248D-162F-5F88-9FC947AF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8772-B79D-4422-833F-E46FA776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0155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3B0BAA-76AA-135B-12B4-A3329C38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367CD1-6E86-D690-A73D-568CF7CC7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9D7CD-E428-3582-05CB-0B9B041E2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61BD6-6DC0-4844-B4F9-E23CA8717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93071-B492-DB1A-F491-7B21B1A11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67DDB-F3B5-5BEF-7690-3116EEC97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18772-B79D-4422-833F-E46FA776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99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72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0011.当弹琴称颂神</dc:title>
  <dc:creator>Yihao Zhuo</dc:creator>
  <cp:lastModifiedBy>Yihao Zhuo</cp:lastModifiedBy>
  <cp:revision>1</cp:revision>
  <dcterms:created xsi:type="dcterms:W3CDTF">2024-03-10T04:27:37Z</dcterms:created>
  <dcterms:modified xsi:type="dcterms:W3CDTF">2024-03-10T04:27:37Z</dcterms:modified>
  <dc:description>
11当弹琴称颂神
你们应当弹琴称谢耶和华
用十弦瑟歌领池歌颂池
应当向池唱新歌弹得巧妙
声音洪亮因为耶和坐的言语正直
凡池所作的尽都诚实哈利路亚</dc:description>
  <dc:subject>
11dtqcss
nmydtqcxyhh
ysxsglcgsc
ydxccxgddqm
syhlywyhzdyyzz
fcszdjdcshlly</dc:subject>
  <cp:version>1.1</cp:version>
  <dc:language>zh-CN</dc:language>
  <cp:keywords>投影</cp:keywords>
  <cp:category>投影</cp:category>
  <cp:contentStatus>索引完成</cp:contentStatus>
</cp:coreProperties>
</file>