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70180-95BC-F4D0-3018-35000BB5C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57F512-08D1-1E59-60AB-ED31B69E0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B4F14C-E61B-CDD5-A1DE-81239EE4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10-8805-44CF-802F-ECCC7916C8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E675A4-0341-A520-76A3-1534B76D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AB8E43-FC93-9F08-CC7D-917EFAA4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D888-7687-4B87-8B22-4E3EC39A8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713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E6154-08CE-C3DD-429C-768D1DC00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475187-B061-63E1-6ED5-A85EBC975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C25011-076E-DAC1-1196-079A26CC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10-8805-44CF-802F-ECCC7916C8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B9F21-9823-9676-D980-498AF4AD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FC6DC0-0F47-1E55-4DD2-64506C04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D888-7687-4B87-8B22-4E3EC39A8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67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BFC7A2-EC43-A1A5-8D52-5A6038046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5618B5-B3E5-1E62-F932-1066C9425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1B6C94-7FA4-D2F0-20E3-C7493151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10-8805-44CF-802F-ECCC7916C8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16A32F-54C0-A592-BA94-C1E0482D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DE7AD4-A6CD-6C00-F580-8AAAEF76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D888-7687-4B87-8B22-4E3EC39A8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39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555FF-BD6A-95DA-CC26-5D407014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CBBFA-73E6-F1FD-D925-DD5579FDC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46F9B3-C2F0-273E-8A51-7811EAFCE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10-8805-44CF-802F-ECCC7916C8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6F7AA-54D9-3F78-1E6A-89E52B78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249EEE-636E-0C2F-23CD-1849D95A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D888-7687-4B87-8B22-4E3EC39A8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34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1E997-9A48-4545-03E0-96C39B6BC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ACF942-1506-6878-9611-27B5D9621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FF985-AE65-B7B8-5D03-0C526DCC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10-8805-44CF-802F-ECCC7916C8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7EAD42-5E5F-2746-A423-7BB753D38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8F85F8-3DFD-1F40-804B-499DC4F3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D888-7687-4B87-8B22-4E3EC39A8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27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E325C-AF17-0934-D453-626414B9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72E7C-FCCD-CF3C-44CA-4F6F195EF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0D6103-24DB-FC08-30D7-B5DB1885F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BAE2D8-9A6E-F3CA-9491-58FB2C9F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10-8805-44CF-802F-ECCC7916C8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6C89C4-3485-CAA1-B550-08B273CA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13DE30-5C86-16E5-DA74-5B40923E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D888-7687-4B87-8B22-4E3EC39A8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7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88215-255C-ED6C-2EA3-FAB8EA3CB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CECFE8-4B9C-C562-5DE4-EFC80E991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CFB310-09E2-A83C-2833-6C76FE0BC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C17B63-283F-FA91-A3C7-366DBA29A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6CEF21-B696-73CF-A98E-528256F51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0F2163-4EF4-2A3A-ADA7-8F9A98B1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10-8805-44CF-802F-ECCC7916C8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41A1F2-4A2F-E625-6A48-5EBE0358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C78904-6683-4A50-1B05-11218E20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D888-7687-4B87-8B22-4E3EC39A8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14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6D1A-2A55-11D5-C14F-F84059CE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FE22D1-F5A5-120F-C3C5-8E02AD61A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10-8805-44CF-802F-ECCC7916C8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1CAF0A-A2E9-41AD-24DC-BB65B4AEE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04D170-7BB4-9BBE-A4C8-1DF2657D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D888-7687-4B87-8B22-4E3EC39A8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60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1CEC86-8395-A02F-4026-90E3DF25F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10-8805-44CF-802F-ECCC7916C8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9BF613-250A-4DE2-B172-32C510484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866FBF-C02F-FFFB-7501-8AC97F0E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D888-7687-4B87-8B22-4E3EC39A8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31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D6130-DE71-CA26-077B-18F041090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A5B8D-F14B-9608-64B8-3E664C94E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D2BDCB-D600-76D1-0ACB-837552357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FA3E4C-94C0-2A23-8766-408F64F3E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10-8805-44CF-802F-ECCC7916C8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95B03B-7C7A-3F03-B263-A86E4C32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CC42C2-290A-0E3D-76FE-7AA6FFD9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D888-7687-4B87-8B22-4E3EC39A8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4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BFC29-ADDB-1975-34AF-369B7CDCE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713FC5-BD4F-878F-5690-5594FA7D69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E39C94-DD41-7D3C-5863-78D6DF051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DA717E-B1E1-513B-CB06-AD807D30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10-8805-44CF-802F-ECCC7916C8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CC4B4E-846B-CF25-BD6F-6DE0C88D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185EF2-A75B-F0F8-7533-39D4E5DBB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D888-7687-4B87-8B22-4E3EC39A8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6735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1AF63F-29FD-AF6D-A777-7D6E8DBA9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60A280-0520-6F79-756A-0B2B24C9F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9F5A92-B215-A020-F811-EBCB01234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6CA10-8805-44CF-802F-ECCC7916C8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03E9D-4BF7-6488-C533-55A5D4520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8C4E79-B7D9-C237-8CDC-863D6D335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DD888-7687-4B87-8B22-4E3EC39A8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51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 descr="1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2" name="Picture 4" descr="15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0015.你们要赞美耶和</dc:title>
  <dc:creator>Yihao Zhuo</dc:creator>
  <cp:lastModifiedBy>Yihao Zhuo</cp:lastModifiedBy>
  <cp:revision>1</cp:revision>
  <dcterms:created xsi:type="dcterms:W3CDTF">2024-03-10T04:27:47Z</dcterms:created>
  <dcterms:modified xsi:type="dcterms:W3CDTF">2024-03-10T04:27:47Z</dcterms:modified>
  <dc:description>
15我们要赞美耶和华
1我们要赞美耶和华我们要赞美耶和华，
1耶和华的仆人哪我们要赞美
1赞美耶和华的名，赞美耶和华的名
1耶和华的名是应当称颂的，从今时直到永远
1从出之地到日落之处
1耶和华的名是应当赞美的，应当赞美的
15我们要赞美耶和华
2耶和华超乎万民超乎万民之上
2袍的荣耀高过诸天高过诸天
2谁像耶和华我们的神呢
2池坐在至高之处自己谦电自己谦电
2观看天上地下的事观看天上地下的事，
2礼从灰尘里抬举贫寒人抬举贫寒人
15我们要赞美耶和华
3我们要赞美耶和华我们要赞美耶和华，
3袍从类堆中提</dc:description>
  <dc:subject>
15wmyzmyhh
1wmyzmyhhwmyzmyhh，
1yhhdprnwmyzm
1zmyhhdm，zmyhhdm
1yhhdmsydcsd，cjszdyy
1cczddrlzc
1yhhdmsydzmd，ydzmd
15wmyzmyhh
2yhhchwmchwmzs
2pdryggztggzt
2sxyhhwmdsn
2czzzgzczjqdzjqd
2gktsdxdsgktsdxds，
2lchcltjphrtjphr
15wmyzmyhh
3wmyzmyhhwmyzmyhh，
3pcldzt</dc:subject>
  <cp:version>1.1</cp:version>
  <dc:language>zh-CN</dc:language>
  <cp:keywords>投影</cp:keywords>
  <cp:category>投影</cp:category>
  <cp:contentStatus>索引完成</cp:contentStatus>
</cp:coreProperties>
</file>