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F0665-1094-3E0C-469F-408B6B7F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E6D967-DA2C-22F3-5852-B9C214B38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2E6D9-AFF3-8BFE-7033-CFA51494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7E3E2-32A7-A99D-4306-D4C23080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07861-DF77-B919-08AD-46444A1E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7791-16E9-1FAA-1901-8382F947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E2D2E-8632-0FD8-AD55-E5B37C0AD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44D63-6317-E68F-A26E-31C28EA5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EDF0-3B97-21B9-BDCE-DE34E446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F980B-04BD-9792-0E42-2847C6C6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710DB-0EB4-0255-2976-789CE81B9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5D0187-AC2C-E6D8-7AA8-19FEA5DED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2BA3D-F481-0731-E117-79A553BC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1D20A-9CB5-A214-7F23-CC0B5F79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3DD48-7A3A-52B0-A484-7AE1B4DE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2A5CE-52C3-8B3B-2142-60AA1B0C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1F071-D937-A23D-68CA-42750FC0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9747F-5C1F-8CD1-29C8-400FBA34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471B1-AEC4-9FE9-0638-1CF40913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5797D-E59E-6863-14E5-D506FE39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83E8-B313-2340-4231-31413698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EED04-BBB0-CFBA-8C13-772B6D0A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EACAE-DD06-5866-B6EE-E2A818DB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736D6-B5B7-22CF-6349-240C317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6BC39-F238-64D8-FF9C-9BDFE039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0D444-3780-A45C-3293-6A2ECB3D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72003-20C5-34DB-BAAD-B39447D7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B670F-96FB-BF44-58B3-6D2E4188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58EA2-E946-FEBB-33E7-248C7479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FF9FD-A9A0-394B-B5D2-D3A267F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39DAA-3401-390C-F45D-337E7E56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A2DCE-3C05-DCCE-FE30-F6AA73AB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7143C-8BFF-FFF3-5B5A-C991B1E6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BC078-8588-0EBB-C96C-749A09369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0A7F7-9A28-4FA8-5C4D-ED946F581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321D64-53A6-D402-C2D6-D11C915E2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872C88-5275-2B80-8F36-DAC2BC3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9F4815-B6DD-6A43-81BE-67CBDDF4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DEFD0C-18CE-0E95-ED5E-6C88F304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9DB36-9EA8-8889-AAEE-FA25BA6D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0AD6-6ED7-8C96-5299-24B0A9EE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A540F-FF1D-4612-1F2E-3DB0FDF1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9F0AC0-3F25-4D52-8F17-601AD65B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023806-372A-6D1A-0740-37AEEE6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2A4E18-7EE2-254B-9A4C-3CDFCD3B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CE002-A532-A780-803A-21263F4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5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AC338-7914-D858-0820-41562A67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AA73F-E26A-1511-4892-158076A6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BD226-8F37-9A4B-CBD3-1F13DF67C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54290-50E0-90BD-0F38-A69BFE80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17D0A-9A6B-F5E9-5A4A-DB495354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60EBA-7C5C-6711-9437-B7C055C8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9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A9866-198C-6A04-8A61-73A4A9DC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342B2E-6349-1A16-C53E-766A34CFB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A01D5-CF7E-232C-5E1F-38155EA1F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9A4E5-F55E-62F7-B1D7-CFFADE31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8872D-E277-9319-6C7B-544EFF1F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21D48-B937-F312-5917-66B1EAD0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761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7A9CCD-028F-04E8-F52C-CB9BE83B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C883C-6D3F-A649-660C-01CF49D4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3B420-A584-371E-62F5-B8F83FA51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76D9-B3D6-4C6A-BC68-5A7ACA967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BBCEF-30E5-B9A3-9E1A-7F1ADA821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6FEA3-7419-C97C-A2E5-9B997050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8A9E8-B75A-4164-AD22-835EBBB62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4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0016.敬拜赞美耶和华</dc:title>
  <dc:creator>Yihao Zhuo</dc:creator>
  <cp:lastModifiedBy>Yihao Zhuo</cp:lastModifiedBy>
  <cp:revision>1</cp:revision>
  <dcterms:created xsi:type="dcterms:W3CDTF">2024-03-10T04:27:50Z</dcterms:created>
  <dcterms:modified xsi:type="dcterms:W3CDTF">2024-03-10T04:27:50Z</dcterms:modified>
  <dc:description>
16敬拜赞美耶和华司
万国都要来赞美主万民都要来赞美主，
敬拜耶和华唱诗来向礼欢呼，赞美耶和华万民都快乐欢呼，
敬赞美耶和华凡有气息都要赞美池
敬拜耶和华：赞美耶和华我们活着是为要敬拜赞美池
我们活着是为要敬寿赞美池</dc:description>
  <dc:subject>
16jbzmyhhs
wgdylzmzwmdylzmz，
jbyhhcslxlhh，zmyhhwmdklhh，
jzmyhhfyqxdyzmc
jbyhh：zmyhhwmhzswyjbzmc
wmhzswyjszmc</dc:subject>
  <cp:version>1.1</cp:version>
  <dc:language>zh-CN</dc:language>
  <cp:keywords>投影</cp:keywords>
  <cp:category>投影</cp:category>
  <cp:contentStatus>索引完成</cp:contentStatus>
</cp:coreProperties>
</file>