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DD381-76B1-06D9-56A3-17CF5B59F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A733F-D65A-7493-3199-4EC109E4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6DB8D-4BAC-AA39-4CCC-40A2C45F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783A-C104-1581-816B-7936232D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F8FDC-4C7F-5C40-59C2-5FF5F7B1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B7B7-AF55-2809-00F6-762BA1F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1D3F6-29B3-D9A2-F228-7BB73FE7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B8F0C-86CF-C8B3-58CF-37A4B143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030AE-5E72-099B-94E1-DF7EDFD4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65413-2C2E-2DDA-8846-BB79153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51F23-726D-D807-E9F6-6D9CA6A4A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E21B3-6624-6C90-26EE-4ACFB9A5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92A6A-5097-553C-135B-E302FE4D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06454-30BF-3B90-880A-88A62D2D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873B1-5810-72EF-5F69-770EB79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7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092CE-F0C5-74CE-F124-4DA8A082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FCF59-D488-C694-C213-EAF178D2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331BE-D5DC-D6B7-2C9E-69C00AE1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982CB-55C8-13F8-5A0B-97AB517B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E8B9-B836-24EF-4CE0-3FC7220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5683-59AB-9E98-F9B1-E1674BAB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71944-4276-1EFE-25C1-64FCB645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C4E9-2E84-664C-EE17-13D8C19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95EF6-E023-6D20-DF41-7F6DEDE9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0DDA2-7016-CFFC-C9B5-14C22B80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2537B-D3F4-9832-9D27-B4CFA3F7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08AD4-8152-532B-F8A0-C0AB8917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C695-FFF8-AB39-4B22-A0FF8598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2309F-CB4F-853E-3B2D-25CA592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129FB-F789-4C75-3859-720F04F0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45727-E05B-6A29-7C57-A5043B1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0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EE698-7A58-3CF3-54A8-29DDCB17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1A61F-6361-5F43-CA9A-A6873258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A0260-080B-9715-CC72-96D12C23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D5F0D-F823-AA3F-B56B-0FB072D9A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AA5E3-E588-6A33-0134-EE15139C1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DED73-CB7D-2B60-B8FD-E522519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B5F7B-05FA-BC4F-9C40-B8442ED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DDB0A-6526-1014-1320-2A396A90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2C83B-E164-BE82-F12D-F1AFB87D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E391D9-EBE2-FF0F-6C3B-447E777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7708EC-CC37-3488-A452-BC0478C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D7E7F-F0A7-8FCE-A180-AA13111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83147-2C04-9194-E066-F2805207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09109-5015-2AB4-1172-5EA0D0B1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5407A-C652-AEBC-8C6E-BF49A06F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E6BB6-91DC-BD8E-B3C0-13284EE9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CD34A-7A43-D05E-2C4F-643E5CE6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1C15C-A98F-3469-3465-20461278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C5962-CEE5-E79D-5504-4C4C1881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83B0A-36F7-DA84-4D17-0A1EF456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BBA3D-DED9-ADE8-44DB-A310CD4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1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57DD-8375-DDD4-C695-E7E7DB48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2A1C8-3C5C-8611-8923-A79D0D0F9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A3C93-3554-D4B4-A907-7A86DB47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752BD-12C3-2EFD-5848-60510E5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F613F-0A01-18AA-F99C-B3E4579A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DC762-5020-B75F-C7B8-91045D95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442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901BB-8190-3C48-71B1-499CB069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6BDB8-4C34-006F-26B8-257DAFF9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CDD54-F704-3213-13D3-2AC8C5A11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C8B67-6330-EA97-A11D-11606F44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23C6-8715-C290-0ACA-1237991E5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0021.向耶和华欢呼</dc:title>
  <dc:creator>Yihao Zhuo</dc:creator>
  <cp:lastModifiedBy>Yihao Zhuo</cp:lastModifiedBy>
  <cp:revision>1</cp:revision>
  <dcterms:created xsi:type="dcterms:W3CDTF">2024-03-10T04:28:02Z</dcterms:created>
  <dcterms:modified xsi:type="dcterms:W3CDTF">2024-03-10T04:28:02Z</dcterms:modified>
  <dc:description>
21向耶和华欢呼
普天下当向耶和华欢呼，我们当乐意事奉耶和华，
当来向礼歌唱你们当晓得耶和华是神
我们是池造的也是属池的我们是礼的民也是礼草场的羊
当称谢进入池的门当赞美进入池的院
当感谢社称颂池的名因为耶和华本为善
池的慈爱存到永远，礼的信实直到万代</dc:description>
  <dc:subject>
21xyhhhh
ptxdxyhhhh，wmdlysfyhh，
dlxlgcnmdxdyhhss
wmsczdysscdwmsldmyslccdy
dcxjrcdmdzmjrcdy
dgxscscdmywyhhbws
cdcacdyy，ldxszdwd</dc:subject>
  <cp:version>1.1</cp:version>
  <dc:language>zh-CN</dc:language>
  <cp:keywords>投影</cp:keywords>
  <cp:category>投影</cp:category>
  <cp:contentStatus>索引完成</cp:contentStatus>
</cp:coreProperties>
</file>