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E18B9-14F3-8310-9C25-6BC59E8E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58323-CFB4-7BC3-1C65-DA88B515B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A01A4-902C-D267-7EDF-F3C31D04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C3014-25E5-2FCA-BA04-F4A97659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31B43-D4D3-7E57-C1B7-05FC838F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8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47742-5FDB-1DBD-78DD-FE205046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E920D-1948-7DBB-48D1-50DE0EB59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18AA8-A9E5-D02A-9C92-359D1438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00110-5709-FFBE-32AC-17F98E13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1D189-18E1-89A4-29E3-6E98C14F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1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1CF7EB-C656-EF36-CD44-A635C5D50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8A0211-525F-EAA8-03C7-B8CCBC094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6E870-7751-D5E7-8B2E-1829E5A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EC4FB-CC1E-0B11-1129-423835DC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8A1C2-7F39-63E0-4B97-4C0C4045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9D57F-CBDD-361C-D6A9-19586019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53688-E885-808D-064F-0C38682F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76863-21CF-62DC-71F9-8B5EB7ED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E60CB-D174-93C6-23BB-6A9D14D6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4ED21-CAC8-511B-97F8-79EBC256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D4EE8-C68C-A03C-0B5C-2B623C46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4EBDD-9D6B-3120-B6F6-5F344CBF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030D9-F659-B2EB-0F40-06523B7C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07691-BCEC-36A1-08FF-844F08B7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60A34-550B-3BF0-81A7-AB07A782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9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5C957-DD87-F410-2948-82EE6D65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40EE0-7B2C-9DA9-6652-BA2B5B4B0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7B4365-FC03-1A53-91E0-E7DFE3F5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1D1E8-E0F2-C2CA-D4BE-0B478CB3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482B0-E253-1BE1-8180-7ABA369D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B664C-F04D-C64E-E734-D3BFFC44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CDFF5-C69D-BED1-917D-7313CA1D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0C0B4-0A7A-B114-74CE-3F7E44E8E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F4CCB-9BC3-9E56-29CB-8DE91225B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459EE-E99A-F4B0-20FA-F7A2E2D98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00A40E-367B-A021-60F9-3030D4599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06DED6-54A5-43CE-5346-EDC3B00F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FD7BCF-8C49-CB46-F7E2-04DFCB76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3A8732-7387-4277-A2DB-3242ACBC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2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9B3F1-7EB5-B4BC-BA44-BD817367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185AD4-EF66-1310-04D6-AF31D62E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299BD2-B390-FA6B-5CAA-FB7E164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29BD2F-FDFC-9907-B068-89693983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2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2980B1-4A96-952E-08FA-A3C86A18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E0BFA8-E066-2625-8AC5-737F8B87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B90C4-A0C9-39D5-13BA-A5BB451A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5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50172-9E53-7648-4ECB-F0F40E46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6E694-E25F-CF0F-C68F-8FC51A2B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F065D-9C8A-0484-2A80-EAF7F236F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81856-2CD6-7F50-1F13-6FC7CC54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7D7DB-6E0C-2750-F4A3-3701BE75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397DA-F394-0D3F-01BF-E1053651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4AED4-1493-640C-8160-DDF52DB2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FC02A-49D8-BBC6-615A-439387611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9C2128-A158-13E4-A5E5-EE362711D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59DC6-BA38-6E93-73BA-7E7AF686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0CD4C-F05F-1C22-B211-846D9A7F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40749-A8D1-4735-69E4-2E3E03E7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755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D55649-5589-FED7-DC68-5A5860AD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6786B-3D99-9857-736D-C2B9BC966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31174-C7CE-29B8-4FD0-BF19B41AF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6BE4-865D-4D4E-ABBD-B14DF44E69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502BA-0DE8-C368-23B4-6850A1CED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8AC58-8351-7568-69FF-AA8C2EEF8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9876-0BD6-4480-800E-58723192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4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0023.赞美上帝</dc:title>
  <dc:creator>Yihao Zhuo</dc:creator>
  <cp:lastModifiedBy>Yihao Zhuo</cp:lastModifiedBy>
  <cp:revision>1</cp:revision>
  <dcterms:created xsi:type="dcterms:W3CDTF">2024-03-10T04:28:07Z</dcterms:created>
  <dcterms:modified xsi:type="dcterms:W3CDTF">2024-03-10T04:28:08Z</dcterms:modified>
  <dc:description>
23赞美上帝
1赞美上帝我愿声高声由心起直达云
2如灯在天群星荧荧主定其数主命其名
3至尊上主恩惠无边，手铺白云遮满青天，
4芳草满山嘉谷遍地，华美衣冠无比艳丽，
5被造能力又何足云无论是物无论是人，
6因主所爱惟有圣民以他为子眷顾殷勤，
1默思主性细察主工赞美为始欢喜为终
2我主智慧深逾海洋，世人心思断难测量
3普降甘霖滋生禾黍，点点是恩不空入土
4畜食禽粮尽出主手虽小雀鸟也不空口
5心性虽灵肢体虽巧自主看来尽属微渺
6知他敬畏知他顺从爱他克肖自已形容</dc:description>
  <dc:subject>
23zmsd
1zmsdwysgsyxqzdy
2rdztqxyyzdqszmqm
3zzszehwb，spbyzmqt，
4fcmsjgbd，hmygwbyl，
5bznlyhzywlswwlsr，
6yzsawysmytwzjgyq，
1mszxxczgzmwshxwz
2wzzhsyhy，srxsdncl
3pjglzshs，ddsebkrt
4csqljczssxqnybkk
5xxslztsqzzkljswm
6ztjwztscatkxzyxr</dc:subject>
  <cp:version>1.1</cp:version>
  <dc:language>zh-CN</dc:language>
  <cp:keywords>投影</cp:keywords>
  <cp:category>投影</cp:category>
  <cp:contentStatus>索引完成</cp:contentStatus>
</cp:coreProperties>
</file>