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D4F44-725D-4F7F-37ED-DD48DD150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F5D899-CD5C-FA06-F698-5BD8703DE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EA82C-EE4D-8761-DDA3-A95E4536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AB0-0FA7-4A1D-A46F-8C5F6A1557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F8942-C51E-698D-1EA9-C41CED0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4AEA8-C2F3-23DD-1080-87E4F4C0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60B6-8BFF-4D3B-89DB-DB224F22C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3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39D71-F113-EF9E-961C-6CE6FB87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1A3946-E6CF-CD55-BC7B-8BEE43D4F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80008-A7DB-5FAD-E600-B80A4D2D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AB0-0FA7-4A1D-A46F-8C5F6A1557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4F817-04D8-6D93-7A7C-FCCA36E3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5E3E6-2E47-8D6D-92E0-E2374E4B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60B6-8BFF-4D3B-89DB-DB224F22C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37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85603D-7BB1-57FF-3140-1D92A97F7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927170-4188-779E-1E5F-9CD809B3B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F0C86-9468-FC5E-881D-9FCD09BF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AB0-0FA7-4A1D-A46F-8C5F6A1557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D0520-AC94-E3E6-83F7-41D60BEF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8EF3D-58C3-103F-07B0-0DF8A466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60B6-8BFF-4D3B-89DB-DB224F22C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10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59A60-7C10-39CA-2B73-B9974620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D0737-A7E1-1C34-59F5-2DCE093B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941FA-2740-339C-7BED-D5195958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AB0-0FA7-4A1D-A46F-8C5F6A1557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D5B9B-69FF-E038-C3C4-BBD7ED88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A44A2-C2B3-5EFB-8D42-BFACF78D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60B6-8BFF-4D3B-89DB-DB224F22C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30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7FC62-9BAF-9A19-4548-AA867812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119938-6799-6A85-C9F0-B0CB3C60B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707BC-0597-5BC6-F5C3-4AEEB988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AB0-0FA7-4A1D-A46F-8C5F6A1557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82096-8C8C-E0FC-25E5-DF92B55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37292-442D-AA02-742C-2AF77CE2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60B6-8BFF-4D3B-89DB-DB224F22C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07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A2D1D-1F43-8EDA-E0E6-C8CADAD2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71E0C-7707-E028-D8B2-338779B12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826A37-F900-F70F-F48B-3ED94A826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224C64-F869-7B51-C354-C8227F65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AB0-0FA7-4A1D-A46F-8C5F6A1557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2E0F1-BA5E-EC7A-7192-44B0E3F0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3CA41-73B8-4D8E-BA3E-703B7A15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60B6-8BFF-4D3B-89DB-DB224F22C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1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A8EF2-8D4A-7FBD-DA6E-B637E32D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285EE-5C5E-9AF8-49C6-07B1F9A03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B5AABA-E66C-911C-DFB3-ABACA2D41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A5F50A-2B4A-F447-F5F2-4C2561B2E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DDEA4B-81F6-9F67-BE7E-1B9F8238A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2DC264-B999-46ED-F5CF-BCC5EC5F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AB0-0FA7-4A1D-A46F-8C5F6A1557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158E30-CB57-9E89-4F43-23E9976E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457606-C203-C77A-37EC-8648F53D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60B6-8BFF-4D3B-89DB-DB224F22C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84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2F241-6AFD-51D4-2730-45DE681C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0C1FB5-8256-17AB-8973-DDEFA17E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AB0-0FA7-4A1D-A46F-8C5F6A1557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F830F0-D94F-7A73-3D51-E6CB2606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C2FC4D-1CF7-CB68-6A2C-386B51C0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60B6-8BFF-4D3B-89DB-DB224F22C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2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51C7A1-CF88-8F41-8045-8EE5B0D0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AB0-0FA7-4A1D-A46F-8C5F6A1557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61DD9A-C309-7F2D-0712-F55569D2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6EF555-4F28-AE41-D0DC-95195F07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60B6-8BFF-4D3B-89DB-DB224F22C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62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070D4-4E66-7D13-39A8-B60F72B6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54BE1-9560-50E1-ECB0-C0E60F96D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742153-C3EE-4AF1-360E-AEC017ED0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6A22F-6D9C-98FE-C4BF-3BD481A0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AB0-0FA7-4A1D-A46F-8C5F6A1557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966C91-3969-FBAC-3A5F-53264FDE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F94724-0293-0555-911B-699AE30F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60B6-8BFF-4D3B-89DB-DB224F22C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00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0B1D5-FE49-AF63-A909-70ECB2FB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7E23C2-7181-8A4F-9654-49F529395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BC11E1-3B05-BA07-AAC1-484089CF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BB3451-B2D6-A7B3-E7B8-293E445B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AB0-0FA7-4A1D-A46F-8C5F6A1557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86824A-79A0-39B3-8DF8-18EE3FFD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2FAEB-A85F-351E-AD8A-4BE2B239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60B6-8BFF-4D3B-89DB-DB224F22C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9358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002E47-37F5-F4CC-4B32-E50CF2D8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A88B9-9896-627D-2285-FF44E7001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191B3-41D6-9C24-07E1-EFC560233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5AB0-0FA7-4A1D-A46F-8C5F6A15576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581CA-7C27-A5C1-AF0B-E68506B26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EA799-F23B-BD0D-D673-5DDBFED5A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C60B6-8BFF-4D3B-89DB-DB224F22C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7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 descr="2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0024.我们的神本为大</dc:title>
  <dc:creator>Yihao Zhuo</dc:creator>
  <cp:lastModifiedBy>Yihao Zhuo</cp:lastModifiedBy>
  <cp:revision>1</cp:revision>
  <dcterms:created xsi:type="dcterms:W3CDTF">2024-03-10T04:28:10Z</dcterms:created>
  <dcterms:modified xsi:type="dcterms:W3CDTF">2024-03-10T04:28:10Z</dcterms:modified>
  <dc:description>
24我们的神本为大司
我们的神本为大袍曾经创造宇宙，
我们的神本为大用权柄掌管万有
让太阳照耀大地让大雨从天降下
地已有了土产长出五谷新酒和油
24我们的神本为大司
世界上的人们都看到我们的神为大
世界上的人心中都明了我们的神为大
赏赐丰午常施恩惠施行公义和审判
万有都服在池的权下我们的神本为大</dc:description>
  <dc:subject>
24wmdsbwds
wmdsbwdpcjczyz，
wmdsbwdyqbzgwy
rtyzyddrdyctjx
dyyltczcwgxjhy
24wmdsbwds
sjsdrmdkdwmdswd
sjsdrxzdmlwmdswd
scfwcsehsxgyhsp
wydfzcdqxwmdsbwd</dc:subject>
  <cp:version>1.1</cp:version>
  <dc:language>zh-CN</dc:language>
  <cp:keywords>投影</cp:keywords>
  <cp:category>投影</cp:category>
  <cp:contentStatus>索引完成</cp:contentStatus>
</cp:coreProperties>
</file>