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85450-CCED-3C64-20E2-A09115ACE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50D34-3146-24A4-808F-C23C3799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03D3-0681-4462-3073-BDF3243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950FA-1CE4-D3AF-E804-D15C6042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C1D40-B8F3-1FB9-B9F1-DDBFC9FF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214C-C60F-87F4-8FF4-78986612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79A1E-AE4B-6202-2E30-18DB9564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1DAD2-B0E2-A89E-1596-D6AACCCE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AB4E2-64AA-BF25-742E-C59A987C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7AB5A-1687-A615-4CED-2052E6A1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E187F-BAB0-0EB6-E753-D2A5A514B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19647-6290-6515-D59E-4BFB4FC9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844E6-4BD5-93C3-7494-142A8831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5866B-0465-7C06-AE37-68940748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A01B0-A056-E6E5-E0D3-EF658BD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FC5F-3D66-5C57-F0EA-F7C9ADFD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CC4A7-4B22-4D04-8EB7-3943F94C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6D589-5453-12BE-47C1-A6138062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AC220-216B-971A-816F-AC7086C3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DD7FC-D3C5-4439-2FAD-72A4BCEF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3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4CA6-5909-B24E-554B-38DB20C1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2969C-7F1E-DD41-425E-AEA28399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0FBF8-7EA1-CFAC-57CF-2166F5B4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7C17-E07C-9924-51EF-DBF7EDDD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6B85-DC19-C45B-4424-528A4CDC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FE5C-EA59-4BD2-D0DD-3F915AC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A6F8E-6873-8A32-A64C-1B8D1A961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4E57D-E0DC-2E8D-E15A-03F6393B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23EB2-DBAD-2E70-3DDA-D6466DB0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BEEEF-E16D-DB7E-9004-722EA738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5E817-C3A3-790D-7736-3C563555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4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B0D43-A0D8-D448-C76E-7761E28F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3CD39-36C8-CC2F-8BF4-DF19FD12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256CF-92C2-1310-7D4D-096F8D6A3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7FCD6-977B-264B-913A-57B805159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E010F-06B9-EA4A-7695-642ED9FF4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93CD29-9546-3323-96B5-EE5D9BA0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0EFF1B-9501-9144-2DCE-CAC906C7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70B86C-ABD8-23E0-6A4D-0CBD69E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2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9E0F5-2FA4-0B3D-CC9A-3B328FD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DE82F-E588-B7F8-1F0A-6F7503BA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102D4-23BD-B3A8-8BAF-48065536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BCA1F8-FED8-0A18-31DD-21A8AF8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1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2A5531-B82B-BCBE-D536-33D97400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02FEC-A157-A1CB-A67E-E829FAC7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AF184-AD6C-B098-FA8B-4CA60237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0B0E-C2EE-4D5D-F9F3-1F08835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5C480-023A-A60F-1B9A-1A2135F9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E6FF0-802E-479A-CA1C-7EF74013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8888B-A279-8240-07AA-3F944E8E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7389D-8547-94A1-5758-8A289A97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04D4A-ACD0-FCF5-531C-8D4E04F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E588E-8595-58A4-673A-E5C5471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1BD35D-4FFE-6CE6-C852-EE946042C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B3F7A-C52A-12C3-3315-79446566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2B4D5-18E1-FE3C-3AF9-3F72EF7B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DD38C-CDD3-27A0-7C4E-D14AD9AE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EE623-38B6-8F21-BB61-101D3762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483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4D28C-25D0-74D0-67DB-706CA26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6EE41-7B1D-D413-872B-19D3C1EE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221A6-C9AF-8D18-A32E-C915B4F85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DF42-F649-4D8D-87B5-05844D2774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8012F-2DEE-69DF-9727-9B64D4386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6BE16-43CF-3A0C-7BAD-D3C7FA9F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39CC-9359-4AFF-AA9C-5986A1E5C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0027.神这样眷顾我</dc:title>
  <dc:creator>Yihao Zhuo</dc:creator>
  <cp:lastModifiedBy>Yihao Zhuo</cp:lastModifiedBy>
  <cp:revision>1</cp:revision>
  <dcterms:created xsi:type="dcterms:W3CDTF">2024-03-10T04:28:18Z</dcterms:created>
  <dcterms:modified xsi:type="dcterms:W3CDTF">2024-03-10T04:28:18Z</dcterms:modified>
  <dc:description>
27神这样卷顾我
观看那高昂的山观看那奔腾的海
便对自己说人算什么栋竞这样眷顾我
观看祢指头造的天并祢陈设的日月星宿
便对自己说我算什么栋竞这样眷顾我
祢派我们管理祢手所造的就是一切的牛羊，
27神这样眷顾我
口野的走兽海里的鱼，还有空中飞翔的鸟
山川也不再寂寞大地有了绿色
万有在述说神的荣耀春风也带走我的歌，
颂扬神是爱池永远眷顾我，
将生命和肥沃的土地也都赐给了我</dc:description>
  <dc:subject>
27szyjgw
gkngadsgknbtdh
bdzjsrssmdjzyjgw
gkmztzdtbmcsdryxx
bdzjswssmdjzyjgw
mpwmglmsszdjsyqdny，
27szyjgw
kydzshldy，hykzfxdn
scybzjmddylls
wyzsssdrycfydzwdg，
syssacyyjgw，
jsmhfwdtdydcglw</dc:subject>
  <cp:version>1.1</cp:version>
  <dc:language>zh-CN</dc:language>
  <cp:keywords>投影</cp:keywords>
  <cp:category>投影</cp:category>
  <cp:contentStatus>索引完成</cp:contentStatus>
</cp:coreProperties>
</file>