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4CFF-AFFA-50EA-4157-3CA79E46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D9A75-5D7B-F07D-BAA3-CE9AC865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8E707-BB0D-8D18-3070-82A993E7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263D8-B03F-F291-5E2C-63453222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4817-49BC-336C-0A4D-DF31FB69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B7BD-8B34-FDC9-5A01-C75F7750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B59FB-B6FD-6441-002F-20803E1D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4C4DE-6DFD-E747-6044-4D44C25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1CCB-92B9-89C2-C363-CE57B4B3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04001-CEAF-510C-C306-F13137C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637DED-7A1D-5694-EA57-5F3189898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5266-AA96-92B0-69BD-5688B1EF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6A3A9-310F-E7D6-7BEC-A5EECAFB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37D54-79B0-CCE9-E5C5-65D2551B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1E0D0-C28D-50B5-7F5F-85AC6969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9652-77B9-DACE-C9EC-110F6EE6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E5C-6999-D3F2-0741-F15DD723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2A8B-BBB9-A3FB-B30C-FF9A4071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B5DB0-7AB2-11AC-0CA6-5517A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9C0A-033F-C040-9E4C-6A8236F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7789-7FB5-1DAC-220E-13F16F47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1501-21E2-BF63-6A12-A94EE9B9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819BA-271E-8973-F394-77F1582E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772-19EA-F2F8-E2FA-F46AC454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843E6-C7D7-E76B-C821-DE19602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1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86F2-431C-21D0-E184-5ECB97CC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9FEC-B9B4-6B1B-BEE7-3CB9BB4CA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9545D-18B8-EBC8-2BEC-76271E77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22CD1-B26E-6776-95B0-9E6151EB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11014-10CE-7EE8-2707-93AA952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4EE3D-6E55-C1DA-8794-4966EECD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9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1EF3-5C02-50B9-A018-36FE30EF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AADE-E2A2-F8DC-F4C4-5DFBC152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134D6-AA93-A0B7-6C1C-E5B9A4A6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BB2C4-E6DD-C034-6D2C-405E8071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213AA-AE01-3C1A-CE63-0CECFCF6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2545C4-ED57-8993-B48A-774932BF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13F12-4C97-CB9F-15EE-AADCA3D4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9ACED-7D04-A05E-8063-7C3F1DFD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54A1-422A-E2EC-248B-E59E829A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24577-6C7B-2B62-9B63-9BDB47EA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AC580-DCAD-8632-A0C2-4FBE9076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A6281-545B-3574-4926-0888BEE1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EC365E-2502-5AAB-B8D2-140C3E84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2DF3FF-C09A-0A31-C709-A4852E4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1F9B2-CD3F-39F5-BC21-9CA203E1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AF68-F13C-5408-CE46-9013619A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C016-80EA-C467-487F-5ED7923C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D66E9-F6FE-8BFA-A2E7-025850722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FE081-7F30-B6C4-155D-7ED8BD5E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9EEC5-17E8-8DEF-E971-5ABE619C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ADE88-E552-10F8-D1FD-9940AFC4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8C28-3154-1DE4-148A-5043169F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C3CB3-35EC-31CC-7164-19C76956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A5D65-2E1E-0E09-CFDB-BAFB99DB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A710C-E4B7-44C9-D5FB-B5751203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864ED-FA8B-CA59-0393-D0D76AF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29896-9508-6217-AA6B-442BD4B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497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886BA-E89D-8075-A1C6-1445B4FD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D3F5-F7E2-494B-56CF-2E19580A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6E3D5-34AA-59B4-ABA7-C2FC2AC19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D6473-156B-2DC1-F64D-BF37DE7AF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86E23-3355-54F7-E0E5-912B8292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0028.我的神我敬拜你</dc:title>
  <dc:creator>Yihao Zhuo</dc:creator>
  <cp:lastModifiedBy>Yihao Zhuo</cp:lastModifiedBy>
  <cp:revision>1</cp:revision>
  <dcterms:created xsi:type="dcterms:W3CDTF">2024-03-10T04:28:20Z</dcterms:created>
  <dcterms:modified xsi:type="dcterms:W3CDTF">2024-03-10T04:28:20Z</dcterms:modified>
  <dc:description>
28我的神我敬拜祢
我的神我要敬排栋，我的心深深地爱祢
在祢的座前我思想祢恩典我的心赞美敬拜祢
祢是我心灵的满足祢是我唯的喜乐
在祢的座前我思想祢恩典我的神我要敬拜祢</dc:description>
  <dc:subject>
28wdswjbm
wdswyjpd，wdxssdam
zmdzqwsxmedwdxzmjbm
mswxldmzmswwdxl
zmdzqwsxmedwdswyjbm</dc:subject>
  <cp:version>1.1</cp:version>
  <dc:language>zh-CN</dc:language>
  <cp:keywords>投影</cp:keywords>
  <cp:category>投影</cp:category>
  <cp:contentStatus>索引完成</cp:contentStatus>
</cp:coreProperties>
</file>