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093B-0AB1-CD6D-119A-74B54FEFD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59E59-C77C-C419-0AEE-C1097F72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51730-FF1D-20E1-59F6-0FFD96A0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369F0-8153-7BFB-1508-BA33B8A4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7C431-416B-8B7E-7CA6-C0E0DCB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D5FF0-30A6-3D7A-64F8-B3D620E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D9F06-2F28-FCEC-7B4A-1CACA644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5BB13-D960-5D49-6A50-D74F9127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3CEEE-2F3B-575F-49F8-D83D64B6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D1B79-BA7B-0A94-1E8F-6B3DAC91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9494C-59BC-B356-81E5-E9A08864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35F91-2BC8-0C21-00EF-084C836B0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BB4A0-85B8-90D2-A118-CE7EB6CF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349F7-4BDA-F6D8-4A45-A4F5C7E4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5897A-6DA1-34E0-2A16-D2E0A2CB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8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5060-77C9-C99B-CE2F-FFA75E1C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3FAC3-B3CB-F4C9-6F54-3B1C9D97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D073-E5F9-BBF6-1DC1-7AD5E5A5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670F1-B96D-FDBE-6DCB-3BDA2896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24E21-0144-90AB-8BCB-EEEA8D57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9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B7034-3C79-4415-0DDF-E4A1E01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83D23-E74D-16C5-8C77-E2E2C2F3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D65E3-F78E-0891-A1E6-4A2D3379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8276F-AA25-40C0-821F-3AA74114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B8159-B05F-8660-594C-76D046F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CFE1-370D-5546-C836-37453535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10089-912D-5811-2B3B-5A1AF121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7D06F-2A34-B92C-753A-2845EEFC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8CED0-0B24-06C1-FFAD-E0FEE34B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EC895-B748-7D1B-0AB8-8813A6D0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D5399-6080-B7CC-266D-8AAD2D1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7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4B155-3B7B-7A3E-9317-5F84F4E4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639C2-FFDD-BAD2-36F8-031D9AE2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E61B6-07EA-4B4D-9B8C-2893F5AC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DE687-1ACC-0DAA-2DCC-1CBE7C107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6277B-3493-2DDA-BF87-F01DD3DC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DF6F73-893F-3A87-0694-1ADE848A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1D533A-AC20-3DDD-CC4B-1F9C45BA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02760D-5C39-76B9-7A10-F0E0F674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F641D-A34A-E0B0-5D70-29F5254F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41A984-B55B-CFFF-5FF6-19BD3176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920BB-ABBC-8A9E-2DCB-91F6868C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4E91F-F4C7-FF5D-842D-3FC3137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FC940-8CF3-4E8F-3A70-251A212D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67DA0-BEFF-5460-3224-79578478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9F2BE-477B-E66C-3922-0CABB56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E665-C561-A374-4D2A-44CF8BE1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D6A6B-9C6F-D064-8732-E470577F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26DCF-2D7A-E9EE-D626-A09BFD32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F430F-E718-DB26-B1BA-4D189D6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772A6-9456-0411-D47C-78772A27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9A996-1BE1-41DB-DC47-DACF5D1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7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CC81C-F5E7-FF71-F1F1-3ADD05EC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677A0-D89B-DBF1-05AA-7D5E07FAE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EF614-7C15-DC28-32C3-81646351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E7E1E-6DBA-023E-89BB-96F80919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CAEBC-2C83-99B5-A5AA-11197607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9D527-1357-44E7-C362-A75FDAE4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88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5FA93-4A0D-2AE6-861D-D0A5CEEF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9C93F-6AE6-D581-57D4-8770B28A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3EDAA-27A1-79FB-DF3A-8FE82BEE5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7152E-AF17-6BED-E2BC-6DC10EB7C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03D2-5049-0D3B-AF78-4FC4A3F5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0031.赞美真神</dc:title>
  <dc:creator>Yihao Zhuo</dc:creator>
  <cp:lastModifiedBy>Yihao Zhuo</cp:lastModifiedBy>
  <cp:revision>1</cp:revision>
  <dcterms:created xsi:type="dcterms:W3CDTF">2024-03-10T04:28:28Z</dcterms:created>
  <dcterms:modified xsi:type="dcterms:W3CDTF">2024-03-10T04:28:28Z</dcterms:modified>
  <dc:description>
31费美真袖
赞美真神万福之根地上都该赞美主恩
天使天军赞美主名赞美圣父圣子圣灵</dc:description>
  <dc:subject>
31fmzx
zmzswfzgdsdgzmze
tstjzmzmzmsfszsl</dc:subject>
  <cp:version>1.1</cp:version>
  <dc:language>zh-CN</dc:language>
  <cp:keywords>投影</cp:keywords>
  <cp:category>投影</cp:category>
  <cp:contentStatus>索引完成</cp:contentStatus>
</cp:coreProperties>
</file>