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DD1D-0C36-7DA6-C4EF-2B7DA811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DD9F3-AE68-9EB1-4B52-82FE41DB9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B8CE3-0EEE-1569-0870-2CC81398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12279-887E-4F43-8288-DDCE8534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986CF-FD34-648E-3D0E-BADFDB40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F62E-7327-242D-BCD4-B53F9ED7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4A61F-5459-4CEA-719C-1146F351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84F7-F225-6A19-388C-ACF52B3F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15666-5821-7326-EBA7-9E4CF420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EFC1-DD54-C1C5-31F3-1E7A1875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7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86559A-05A7-5A58-A434-4EBFA40EB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6E61E-A4BF-5CBB-14F5-CFFF86917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8C901-7191-978D-3775-852B12B7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F11F6-E0AC-561B-A9BB-1FFBB505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CE5E3-5DEF-E74A-6928-B09F18A8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9C1F-3141-1944-4185-365576B9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06FC8-4D58-2450-E70D-7E7932EC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A3245-426E-E64A-6D07-E9A79634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955A9-7D1A-EBB8-BC6E-BACBDD24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F8916-1A25-C5FB-C0DE-D02EE724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3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EBEFC-3A3B-0E3A-8D21-4D640D4A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C155A-B477-180E-6D24-96866FCA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6E8DC-980C-3EDF-1212-FAEEFF90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AF5FD-CD08-6BF5-2FF5-E18FCD46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824F5-1A40-C998-95BE-960125A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7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6013-0684-5C17-6003-697BE863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690D6-07C9-652D-1EF7-A60FE14A7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B41AC8-36EB-D489-9E69-EED16A3D3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3A6C9-81AD-232F-DD8F-DA99D68F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E1ED1-1412-0349-6034-22787A67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0AA38-E197-D4DB-D552-3FD25B43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2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5CC7E-AFD4-1BBD-9C48-ABC74DC7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A574B-1CDF-EF71-658F-0EFADC81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711C8-CF1D-8A45-199A-5E100C43E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205BC6-BE86-9E48-22E8-E44E215B8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FA2D50-A190-511F-821A-8041E3AFF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9D9BCF-C8E0-B447-8030-43701620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5F2C34-0136-46F2-F0BB-EA6F9CD8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BB7F73-6CC8-75CB-09BC-F765509C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4B0AA-2A92-0F5A-9DA1-8F0F9544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E3CA51-3458-035E-2FA1-1D314F8E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104FC-F738-BC3E-26D1-D4B71391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F056B-B3FB-C9E8-570C-6AD9CA1A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56BB4C-56F1-E436-CEE7-A5FA186E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C8AB00-EC39-68F6-20B1-8E36C744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0EE81-A179-8873-74B3-55FE30E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83DD9-1F47-5696-19B6-20801F60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7191D-6818-AD37-A3CC-18439769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F5CC5-E3BD-372F-FD72-9079085E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23A03-770D-DAC1-0C80-F7682568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30345-4D44-D17E-D521-7A0666CF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933B5-D772-75BB-E61D-1C4F1E14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2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CD9A-FCD6-FCD8-9B7D-5220B2D6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906523-3351-7841-A3AF-2FAC63D86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9B19D-34C5-CD34-30BD-4835256BF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B77A6-76A2-29B0-422E-8626BA2A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AF304-C310-24FC-2F9C-078A52E6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5D7F4-D0BD-F151-A4C7-42FF0F31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569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1EA82-A28C-2A2C-7D9F-A0C1C2B5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576AA-398F-F737-4095-944D4B07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A598C-910C-9405-8801-A4FF44828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38546-AB43-5DBD-EA16-07EEC746B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9C970-31C6-8198-F2BC-2170AE7D7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0032.天天唱哈利路亚</dc:title>
  <dc:creator>Yihao Zhuo</dc:creator>
  <cp:lastModifiedBy>Yihao Zhuo</cp:lastModifiedBy>
  <cp:revision>1</cp:revision>
  <dcterms:created xsi:type="dcterms:W3CDTF">2024-03-10T04:28:30Z</dcterms:created>
  <dcterms:modified xsi:type="dcterms:W3CDTF">2024-03-10T04:28:30Z</dcterms:modified>
  <dc:description>
32天天唱哈利路亚
哈利路亚哈利路亚哈利路亚我要天天唱哈利路亚
哈利路亚就是要赞美耶和华我的口最喜欢赞美袍
我们要赞美耶和华因袍爱普天下，
万民都当向池赞美一生一世敬畏礼</dc:description>
  <dc:subject>
32ttchlly
hllyhllyhllywyttchlly
hllyjsyzmyhhwdkzxhzmp
wmyzmyhhypaptx，
wmddxczmysysjwl</dc:subject>
  <cp:version>1.1</cp:version>
  <dc:language>zh-CN</dc:language>
  <cp:keywords>投影</cp:keywords>
  <cp:category>投影</cp:category>
  <cp:contentStatus>索引完成</cp:contentStatus>
</cp:coreProperties>
</file>