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45060-C9C2-3B0C-C942-B8CE412EF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24B8D1-86C6-D912-AAF1-B280ED224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79DAF2-EA41-2ED7-ECD1-370034984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B55-5FDB-42FD-A8EB-020E55BC8C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A3C6D-7C05-449A-D003-A600272C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577DB3-6B54-A345-0D79-F1BE19DA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6DB5-FEA2-44AB-9221-7B923B75F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39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2AFAA-9C77-C436-FE58-857C43BB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62C932-267F-1455-5359-0B8F43BC4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11C07-0CA1-4B9A-A5BC-FCB97746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B55-5FDB-42FD-A8EB-020E55BC8C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D7A5D5-C2CD-9E17-E60D-53B6484F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5CFDF-3680-CC6D-4777-428198F5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6DB5-FEA2-44AB-9221-7B923B75F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71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ABE959-B864-F18B-2496-C9EA812F3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3B3512-F0F1-4361-EE58-50F1CC801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D3EE8-84FD-463B-77B0-8F1F743E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B55-5FDB-42FD-A8EB-020E55BC8C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253B8-F970-E795-ED40-D62C8694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9677BD-E5BF-E56E-6E9F-AD8C7072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6DB5-FEA2-44AB-9221-7B923B75F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3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C248D-3820-9777-0753-29087FCE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2FAD8-0961-D364-EFDA-45172494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9B43F-BB0B-54AE-9690-C5C194A7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B55-5FDB-42FD-A8EB-020E55BC8C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04A9CD-0BD4-1510-2046-DAFCF285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F26F7-B93A-3A59-96FD-07F7C222B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6DB5-FEA2-44AB-9221-7B923B75F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83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98886-5C5C-D674-C63D-644031F8A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62D1DC-D5AD-02BE-4351-B1BC731B4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222F1-374C-C175-B6AB-BB9E7821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B55-5FDB-42FD-A8EB-020E55BC8C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11780-4948-3AC8-6144-2950E487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10A0F-47D3-E844-F31A-C2BFAD9D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6DB5-FEA2-44AB-9221-7B923B75F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09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C0D04-B12C-7C2F-7B7F-9115BAC9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79B07-467B-CB37-B4C8-DC1B9BBDD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7A81EB-4495-6B4B-B6BC-D62170567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7331A8-A57B-709F-C207-FA4AE59B3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B55-5FDB-42FD-A8EB-020E55BC8C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152D0C-CE58-A215-506E-EFFF315B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62D35C-0D4F-521E-DFEC-F9642C74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6DB5-FEA2-44AB-9221-7B923B75F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72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30A26-2480-80A2-A910-B4870BEC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E0B909-2BB3-8F62-F3DD-E60EED904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6800DE-665D-F29A-F6D0-65D39F699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A78E7F-F0B3-82A4-73B5-9E0B6E86A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6BE117-0B56-CDF8-AA90-BEBC24B72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43C242-E259-3007-4768-FA39C189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B55-5FDB-42FD-A8EB-020E55BC8C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F26829-4BF6-F105-7C25-C8C12A1F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D82D69-D085-E5D1-2723-59B5CA1D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6DB5-FEA2-44AB-9221-7B923B75F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6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B1B05-399A-7AA1-DF04-DF04EE83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C3D306-2BA7-5E5A-69CA-41224B9C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B55-5FDB-42FD-A8EB-020E55BC8C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2C39B6-8A6A-AAD6-5AE6-DC8EE3BB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D0BEAB-A7EC-63ED-304E-379FB5F8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6DB5-FEA2-44AB-9221-7B923B75F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10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0D264C-6C0D-5FC7-4FB7-A117056CA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B55-5FDB-42FD-A8EB-020E55BC8C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952824-6F4C-AF47-78C8-0565EE012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12F95A-43C1-5F0B-60AF-ECD79C41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6DB5-FEA2-44AB-9221-7B923B75F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6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9C5E5-5FF1-F350-3895-C1593712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3AA7B0-BE04-AA02-DF85-75CDA2074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76168C-5BF5-FC49-D101-B1F66499E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CBBBE1-1EF2-CA58-F3C3-7C1A74D1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B55-5FDB-42FD-A8EB-020E55BC8C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099B6C-FB0D-9833-881A-04F074A07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1060DA-2372-1E19-2BBB-4970C1EC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6DB5-FEA2-44AB-9221-7B923B75F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60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7BE2B-D1CF-EDF8-4DAF-3D7CF6E62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A79BBC-936E-36D6-6655-CD0B74F5E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2A5378-9633-87C3-E40D-6C0C2BA5E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047CFA-53FF-317B-3639-B42D0F5E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B55-5FDB-42FD-A8EB-020E55BC8C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52F6EB-BFD8-853E-49BB-F61287E9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C40C53-2199-DBA9-D166-DE542770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6DB5-FEA2-44AB-9221-7B923B75F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11358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F5DBFF-1261-E510-16FF-29F49132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B90932-AB62-2D76-579F-BDB656A25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57606-8DD6-772E-6104-8F6B2C260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7B55-5FDB-42FD-A8EB-020E55BC8C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F3FA42-68C4-42DF-E7B4-189615025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F5634-D641-FE7C-50C1-052101C45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D6DB5-FEA2-44AB-9221-7B923B75F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9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0034.来啊！向神歌唱</dc:title>
  <dc:creator>Yihao Zhuo</dc:creator>
  <cp:lastModifiedBy>Yihao Zhuo</cp:lastModifiedBy>
  <cp:revision>1</cp:revision>
  <dcterms:created xsi:type="dcterms:W3CDTF">2024-03-10T04:28:36Z</dcterms:created>
  <dcterms:modified xsi:type="dcterms:W3CDTF">2024-03-10T04:28:36Z</dcterms:modified>
  <dc:description>
34来啊向神歌唱
来啊我们向神唱新歌，来啊我们向神唱赞美歌
因池爱你也爱我，万有也将礼的爱述说
因池本为善礼的慈爱水远长存
天上的日月星辰地上的人，赞美不尽赞美不尽
哈利路亚耶和华作王哈利路亚众海岛欢欣
哈利路亚向神来歌唱天地也同声说阿们阿们</dc:description>
  <dc:subject>
34laxsgc
lawmxscxg，lawmxsczmg
ycanyaw，wyyjldass
ycbwsldcasycc
tsdryxcdsdr，zmbjzmbj
hllyyhhzwhllyzhdhx
hllyxslgctdytssamam</dc:subject>
  <cp:version>1.1</cp:version>
  <dc:language>zh-CN</dc:language>
  <cp:keywords>投影</cp:keywords>
  <cp:category>投影</cp:category>
  <cp:contentStatus>索引完成</cp:contentStatus>
</cp:coreProperties>
</file>