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9D13-6885-DDF0-18ED-C164F51E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6889C-4FFC-DB6F-8A6B-ACEF2C2D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D5C3B-D0D4-987E-1BAE-9D8DC48C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5676-4A41-007D-726B-E7798C85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C531-1A0F-750F-C28E-C893A67F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730B-6BEA-1D51-558D-665B01F1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4340E-18F9-0253-8644-AD1DB26B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03A05-4E14-1011-B4BD-6B47F6C1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D0448-E480-777B-43CB-F437BE46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60197-FB6D-82B2-00D5-CB9E34D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5E907-A6CD-B223-98DA-15F04FAB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3408D-64EB-EC1C-DBAA-12CABC6A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89685-51F5-E996-7E42-96C4097D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31A6-F106-32EF-49EB-51ECB88A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2EC27-A641-4583-F5EB-B642172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7371-C595-52F5-5C13-73D5DC93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73829-5660-7D72-FF07-8D9FFAB7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6D876-F7A8-1703-DA82-650F4380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6CB68-1F79-0458-5DB9-FA615BE9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B4BA3-3341-8CAF-B36D-A37CAF2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7DCB-4003-CF61-1D8E-1EE40A96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AA134-CE0B-C436-4341-2058A8D1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E6BE-2621-8892-D112-E84AAA6B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2C04D-DCE2-CFC7-1569-9209EB4E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C9FA-5890-A4CA-A39C-72829DA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9504-C4A3-B937-805F-98CF3F4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084A9-B1F6-CE80-8515-0E1D9E15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48AF-F584-44FC-F153-B43EF385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60DD3-03ED-4F65-8E36-8D39A3AE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150D4-F7BF-A6FA-8942-CA8C876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218C7-0CD3-D5F3-9C62-2CEB55A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36E9C-8248-A60A-5C17-3045CCDB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71063-4492-483B-9C04-92F51748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99FCE-DADE-71EA-D996-50404245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5AE46-0A4E-39DA-4B11-1151BA547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8AD03-E696-7DD3-1FD1-DA08D9852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92B34-D175-6120-B40D-C66D1D04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64DA3-BF4B-C34D-198E-090093E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9DCFA-7DAB-D563-CC48-6C9AFC5B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5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67AE2-2247-4233-BAC6-94AF0BD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61BC6-B196-DBEA-DC1A-A6B40A9C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3916F-443F-9296-BECE-EF1F662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1BB14-DC92-AF2D-572C-E6786602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963E2-2A6F-BA88-15FB-CBA5CEF3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A0865-EA31-0AEC-252A-1B5A92CE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F86BE-CCC8-C823-05C6-AED113B6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3AAA-4EB2-DCA1-EF4D-74F13D63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6542E-0F91-CC53-D986-17A1ED00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3965B-F2CA-DFDA-CFF4-E8D3056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DFC47-A952-8054-CF85-A0BF9D1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4A3FF-92CD-0B37-F5A2-67544BF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89B1B-52FE-4872-18B2-72C81EF9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FD61-4350-F578-66F8-2B865785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557DF7-0ADA-0DAB-E2DA-4379AC7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9EDC2-40B0-AD75-8B62-DCB07968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07AFA-54BA-D561-F741-F8764394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1E2F5-98EA-1090-C63D-8DA6F84E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2C42E-16CC-F162-316F-4FBABB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435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63B21-99CA-8623-00BE-B529B12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396D3-132F-0E69-0148-0A50610E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1BC3C-F9E5-76C3-E57B-17218111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85C3-C10E-4ECD-9927-C889728C7B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98D31-84D4-01F4-A1B7-02A3A6C9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3A21-97B4-7FDD-A630-3553C4A6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2018-1D2D-41E4-9059-01D1BF1BF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5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0035.神做事到如今</dc:title>
  <dc:creator>Yihao Zhuo</dc:creator>
  <cp:lastModifiedBy>Yihao Zhuo</cp:lastModifiedBy>
  <cp:revision>1</cp:revision>
  <dcterms:created xsi:type="dcterms:W3CDTF">2024-03-10T04:28:39Z</dcterms:created>
  <dcterms:modified xsi:type="dcterms:W3CDTF">2024-03-10T04:28:39Z</dcterms:modified>
  <dc:description>
35神作事到如今
亚伯拉罕的神，也是我们的神，以色列的袖也是中国的神，
他从没改变，嗨，作事到如今，袍从没改变作事到如今
昨日今口一直到永远昔在今在以后永长存
社从没改变，是作事到如今体看池作事到如今</dc:description>
  <dc:subject>
35szsdrj
yblhds，yswmds，ysldxyszgds，
tcmgb，h，zsdrj，pcmgbzsdrj
zrjkyzdyyxzjzyhycc
scmgb，szsdrjtkczsdrj</dc:subject>
  <cp:version>1.1</cp:version>
  <dc:language>zh-CN</dc:language>
  <cp:keywords>投影</cp:keywords>
  <cp:category>投影</cp:category>
  <cp:contentStatus>索引完成</cp:contentStatus>
</cp:coreProperties>
</file>