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B05AB-6DFC-76AD-6983-434243979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B29156-E10F-1ACD-8C44-005DE285F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D42B5D-D63F-5C1E-20AE-23C74914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4D36-56A3-4305-A313-6A5B60594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299F3F-FBDE-FF8D-EA26-7F0EB0D3B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4359D-E4D3-C73B-7463-455EE5B6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1021-F7E8-4F47-81D0-E863C6E7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77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26144-0762-CB2C-F200-3AE55FC8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EE7DD6-54A7-F2F2-3DDA-9CF331BD6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04097-4EB9-C6A8-C379-A957BC96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4D36-56A3-4305-A313-6A5B60594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CDEBD-2FB7-1DF3-D96A-F14680E9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06620A-878B-B227-4847-5B880A1E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1021-F7E8-4F47-81D0-E863C6E7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9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F4C617-8994-1858-652B-265D7A4C0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5E450F-252A-4291-87AC-060627FC7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48FFE-63B9-8247-96EC-863D9DE5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4D36-56A3-4305-A313-6A5B60594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CC8A0-E57B-5CB3-46A0-7E4A83D1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F9EAB-1C93-AA69-4E7F-969E3600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1021-F7E8-4F47-81D0-E863C6E7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08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0B79E-E4AC-2E58-1B3E-BCD6778C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90EAAC-B7B4-DC15-6099-8D1760B80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ED6F5-E77E-9474-5ACB-1A3FDB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4D36-56A3-4305-A313-6A5B60594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038086-CE87-36B3-CB27-D6F7FE68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CFE9C4-AD04-63CA-E17F-E083320D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1021-F7E8-4F47-81D0-E863C6E7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28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0C6E0-CF80-2C5B-CF86-D5DBAA06F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CF05CE-CE43-D2DF-DFC3-01B0957B4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02402E-4414-3AB9-D6CE-C1161D24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4D36-56A3-4305-A313-6A5B60594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B3878B-4DA6-260C-71FB-70CC6478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8A4C77-A63D-52CF-95D1-101D2D1A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1021-F7E8-4F47-81D0-E863C6E7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35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FF9FB-4A76-7B68-2858-180C3F8F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86949F-0CD3-27A4-10AF-FCBF89823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9B92AC-1477-D1B5-4968-91DE90F30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5B555C-88F5-C0FA-E0F6-CF1723E6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4D36-56A3-4305-A313-6A5B60594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BB3268-66EA-C2B2-E01E-889391E7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C915F5-F25E-A183-3DE2-F117D05D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1021-F7E8-4F47-81D0-E863C6E7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07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BF5EE-558A-A3E3-7514-A8FC9438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D5DD81-03BE-275F-CA74-C6FB5E5A3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32DDA4-A429-D458-AE2C-79A33D14A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9BD82C-2678-2543-CC08-7A5798CAB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EA7772-99C6-E8C8-733E-6958A569E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E76256-B7E1-5D17-1AF3-A8FCA0C7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4D36-56A3-4305-A313-6A5B60594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415187-C452-F588-9623-0E394B5F9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BBD954-0221-B409-93B6-74D20258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1021-F7E8-4F47-81D0-E863C6E7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10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795CC-4E02-F750-3819-67D80EF9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1D230E-461D-92C6-D8A8-34594615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4D36-56A3-4305-A313-6A5B60594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E9C0C-4635-4CC0-12F8-0CF26E26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D33BDF-CDFC-099C-FCB2-5A693CAF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1021-F7E8-4F47-81D0-E863C6E7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9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2F0096-ACD4-F7CC-4315-6DCD6A50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4D36-56A3-4305-A313-6A5B60594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E1C3AF-6285-2990-1F8A-AF65B97D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1999ED-457B-0473-AF6B-EDD65602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1021-F7E8-4F47-81D0-E863C6E7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67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613EC-9BB8-0EF3-ED46-7ACF4DBD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1669D-772A-6BC2-64B4-22D1FDA2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035C75-808D-4C93-FE83-2ABF14487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7FBB20-FC84-6672-F298-2F37D6DC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4D36-56A3-4305-A313-6A5B60594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705B9E-22B9-0791-B431-74A03707F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44A755-988F-1FBC-7533-48901B02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1021-F7E8-4F47-81D0-E863C6E7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06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0B9B3-3310-0009-8040-D86613B8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7D325C-626E-62F9-9E55-FC48C2C53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6B08D6-44D1-945E-2790-587F1D657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40FBBF-6615-D49F-1244-21BA0210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4D36-56A3-4305-A313-6A5B60594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805F9B-F4A7-1FD6-DC60-232028E9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2CC3EF-5766-5132-D85A-3FFA0847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1021-F7E8-4F47-81D0-E863C6E7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90760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4DF138-71ED-FE43-7F20-5612CA434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2BF901-29C5-8452-6A59-CB5E27AF5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2E16DD-408D-4F0E-EBBC-639082A2D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54D36-56A3-4305-A313-6A5B60594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442E3-78D8-3D00-F232-A42B11B7B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ADFBD8-0FB1-F9C6-86B7-4DA38E6CA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A1021-F7E8-4F47-81D0-E863C6E7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96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0036.我要尽情的赞美</dc:title>
  <dc:creator>Yihao Zhuo</dc:creator>
  <cp:lastModifiedBy>Yihao Zhuo</cp:lastModifiedBy>
  <cp:revision>1</cp:revision>
  <dcterms:created xsi:type="dcterms:W3CDTF">2024-03-10T04:28:42Z</dcterms:created>
  <dcterms:modified xsi:type="dcterms:W3CDTF">2024-03-10T04:28:42Z</dcterms:modified>
  <dc:description>
36尽情赞美主
我要尽情地赞美祢，因祢曾用大能的双手创造天地
我要尽情的歌颂栋，因祢是人类拯救爱的启迪
我要尽情的赞美祢在今时在未来的岁月里
我要尽情的歌颂祢在中国在世界各地
让万国晓得祢的道路让万民得知祢的救恩
我要尽情的赞美祢我要尽情的歌颂祢</dc:description>
  <dc:subject>
36jqzmz
wyjqdzmm，ymcydndsscztd
wyjqdgsd，ymsrlzjadqd
wyjqdzmmzjszwldsyl
wyjqdgsmzzgzsjgd
rwgxdmddlrwmdzmdje
wyjqdzmmwyjqdgsm</dc:subject>
  <cp:version>1.1</cp:version>
  <dc:language>zh-CN</dc:language>
  <cp:keywords>投影</cp:keywords>
  <cp:category>投影</cp:category>
  <cp:contentStatus>索引完成</cp:contentStatus>
</cp:coreProperties>
</file>