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36C5D-4082-9529-C01B-2DB29CDF8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3764F-F78B-2531-EC95-006F8DD05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383460-6585-8C6C-E71D-C9DED084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2471-C335-43AF-9C3E-631707B6DA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FFC99F-3778-B9EE-E053-6CE02752E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0ED6A6-C435-C9CE-B8B3-36504102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31F8-BA52-4273-8D98-15C35FC09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28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E31E6-7C95-EAC4-4AAF-5BD85623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8FBDCB-7F21-70B7-F4A3-212A9E5B0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6892D-70EE-E779-2418-21FBD733B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2471-C335-43AF-9C3E-631707B6DA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05369-9DCA-A3FD-9447-833CD702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D77B0-F937-9A54-A698-CF87E03F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31F8-BA52-4273-8D98-15C35FC09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17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51716A-8DCE-2EDF-C2C5-F82A4655A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154EF8-B3BB-6B76-AD86-EE9B6BFC5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2AC7AF-117A-DE28-D28A-D741188B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2471-C335-43AF-9C3E-631707B6DA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0F5005-BE4E-5867-2663-93AD8A93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DE2B1-D2ED-8391-5AE4-FAC33762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31F8-BA52-4273-8D98-15C35FC09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0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51A81-D97C-11DB-A399-4DC351A68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3F0DF-1A1D-D3BF-11BF-A991CF9A6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F176F9-C467-24DF-EEB5-01987EC6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2471-C335-43AF-9C3E-631707B6DA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3EA75-C85E-4EC0-2674-DFD56815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246F8C-CCC1-5427-E972-FDBD4862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31F8-BA52-4273-8D98-15C35FC09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33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B6B39-3087-5AAE-0BBE-4641025DC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6433A8-123C-4D65-DD3D-82DE9561E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67559B-2E1B-2D19-CDD2-D4F7991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2471-C335-43AF-9C3E-631707B6DA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EA59D9-4E18-CD61-4FD7-765F1A63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5F565-394E-7119-654B-BC660767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31F8-BA52-4273-8D98-15C35FC09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50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7B85C-E818-E4CE-E20C-282BA265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355FDB-318E-4654-A93B-13FA2045D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A61302-90B1-AC45-9ED3-4963DB878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A658F7-DC73-D9F3-6C00-1E1FB4C05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2471-C335-43AF-9C3E-631707B6DA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E37A5A-10F8-A394-BA36-6FAF8B98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B7CC70-335B-C9FF-0479-A76049E2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31F8-BA52-4273-8D98-15C35FC09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C57DD-E513-D85C-EE17-5289394D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7159C7-6BDB-98A4-9C80-E7BC3678C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A26E22-8963-1DF8-E900-9445A06FB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ADE05F-F3D9-BA1C-70BA-7EF82BCA9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D65119-6FAB-8C55-1B9A-12C9F2A18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38402D-5D95-0A08-3BE8-ABA051CB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2471-C335-43AF-9C3E-631707B6DA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662357-62D6-DC4D-9A23-408AC3EE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84A606-00B1-D01B-36D6-15702BC3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31F8-BA52-4273-8D98-15C35FC09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14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51B1A-8007-51E2-3A71-ED25B7AC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D677AA-C161-52F1-248A-D6CCE84C4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2471-C335-43AF-9C3E-631707B6DA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632AED-B866-6062-2F0D-44DB320F9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F9F8F1-CC54-EA9A-93AB-94B03164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31F8-BA52-4273-8D98-15C35FC09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72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F37009-8E18-DE6C-832E-F0DADE7E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2471-C335-43AF-9C3E-631707B6DA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540DE3-B1D8-DE64-F02A-799A9F9B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81B79E-F697-270F-6C9D-32937CBE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31F8-BA52-4273-8D98-15C35FC09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01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3D63B-2A02-9E7B-2724-983C5AE9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9DB2D-6F82-CBE6-942E-3E486FC17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01BB4B-3CD5-ABB0-4D92-82E0E17F7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DA6CB1-C921-4340-9266-BD2150E4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2471-C335-43AF-9C3E-631707B6DA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ECB906-F6C2-0E0B-09BC-289BDC19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33DA2F-1217-A44B-8104-0FC033F0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31F8-BA52-4273-8D98-15C35FC09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29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4CE4B-D5EB-DF11-DDB6-210635E0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5F97A9-E5C9-AADD-6640-053AAE9D1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BFB31E-380B-F4D4-EF55-05362D3EE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17C4BD-BD0A-97BF-1A4B-DFA2752FC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2471-C335-43AF-9C3E-631707B6DA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FCE543-83A8-5B7C-30FD-261B7E1CD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28B28E-1243-9EC3-57DE-1A941BA9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31F8-BA52-4273-8D98-15C35FC09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59611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08C49C-1B58-0B2E-F16C-F621DE31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E43A93-AA9C-B4BA-E213-A67C9AC63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26221A-EC0C-7514-DCD8-1C8AB5A80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52471-C335-43AF-9C3E-631707B6DA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D625E8-751F-5C4B-0063-041977200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09130-96D6-2586-D745-0B6CF823E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531F8-BA52-4273-8D98-15C35FC09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2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0037.天是耶和华的天</dc:title>
  <dc:creator>Yihao Zhuo</dc:creator>
  <cp:lastModifiedBy>Yihao Zhuo</cp:lastModifiedBy>
  <cp:revision>1</cp:revision>
  <dcterms:created xsi:type="dcterms:W3CDTF">2024-03-10T04:28:44Z</dcterms:created>
  <dcterms:modified xsi:type="dcterms:W3CDTF">2024-03-10T04:28:44Z</dcterms:modified>
  <dc:description>
37天是印和华的天
天是耶和华的天地池却给了世人，
死人不能赞美耶和华，主啊我要一生赞美栋
中国的父老乡亲啊愿你们起来赞美主，
中国的父老乡亲哪愿你们起来称颂主</dc:description>
  <dc:subject>
37tsyhhdt
tsyhhdtdcqglsr，
srbnzmyhh，zawyyszmd
zgdflxqaynmqlzmz，
zgdflxqnynmqlcsz</dc:subject>
  <cp:version>1.1</cp:version>
  <dc:language>zh-CN</dc:language>
  <cp:keywords>投影</cp:keywords>
  <cp:category>投影</cp:category>
  <cp:contentStatus>索引完成</cp:contentStatus>
</cp:coreProperties>
</file>