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D6000-1646-A93F-9AB0-11884059B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CBB255-4F2E-DFA4-3C91-21D46F52A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838FB-F371-6D37-4231-BACDBCCF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571-9443-42F4-8314-62FE83C68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D28FC-33B2-4A02-0099-4AC249F7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4BAC1-DDEE-FCA3-BDE7-35BAB85C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EC28-27FF-4C46-88A5-BDD78606A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5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DC8FA-8B49-BFCB-B7AE-C4266954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67FDE8-5765-FCB3-6037-60E2DF5DF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BB648-6340-4BC5-F71B-3C58D9B5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571-9443-42F4-8314-62FE83C68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8FA1D-C109-1507-9C4D-5AD5CF4B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78D73-9CDC-9D8A-7D3B-5036194C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EC28-27FF-4C46-88A5-BDD78606A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78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C8A46A-2870-B610-F275-9A5F944CD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DD2AA9-0950-624E-5153-C7B99D78D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2CBCB-8D91-66FE-E0DE-9F09E8D78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571-9443-42F4-8314-62FE83C68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4BAB2-A117-4B24-7577-81F383D6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100CF-B793-47B0-CE08-534ACCA9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EC28-27FF-4C46-88A5-BDD78606A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42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61765-D901-63D9-B1F9-3ABA70CD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2A9078-59D4-68E9-2E63-44BF482EE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10992-6B20-557D-3A38-8A39B91B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571-9443-42F4-8314-62FE83C68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1284C-ABFB-64AC-CF4F-C3EFF226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8271B0-511D-E455-5DB1-43F3005A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EC28-27FF-4C46-88A5-BDD78606A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4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27478-BA58-B354-5710-AA1707CE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5868B3-3220-9A72-51D7-D5062610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A6B16-0B6E-0AF1-EEC3-9FA08919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571-9443-42F4-8314-62FE83C68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12FDC-BC5D-9E9A-EB42-5A55D917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54A62-5CF4-48F0-31B8-F53E4254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EC28-27FF-4C46-88A5-BDD78606A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7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F4CC6-5808-23E8-5249-E9D78F5D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F4B6D-394A-09BB-3133-765C460D5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FCC1E5-A013-B11A-FC01-88DCC75AF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09967E-E943-7A7F-E40B-A48B1EB4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571-9443-42F4-8314-62FE83C68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4AEBA5-E698-0F1D-6705-16B934E5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3EAE37-FB93-847E-AF33-D5E9A76F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EC28-27FF-4C46-88A5-BDD78606A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81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EB2C0-0E85-E6F2-3984-7E579308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5D741A-0F09-5C52-8AF0-FEA340280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6F41A4-187D-40B9-D181-2DAF1DCF6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041CCE-FABC-1C00-6A43-39EC8A625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E9C9BD-0EA5-9815-3449-AF70D179F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3AA007-8D43-83F4-FD4A-8C2F0F19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571-9443-42F4-8314-62FE83C68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72AD77-8A83-63EA-85D0-9D6A52C8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942D40-3480-0590-835A-D7759B60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EC28-27FF-4C46-88A5-BDD78606A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6F0D5-4659-FCB0-ED40-E79339A8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EE8131-2F15-DD52-0E62-5D94050C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571-9443-42F4-8314-62FE83C68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7964E7-6BA5-D3D2-E67E-CAAC89B7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003BE4-89DE-4197-6BBA-72D72683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EC28-27FF-4C46-88A5-BDD78606A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35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96CD70-388F-D72C-B792-7BB61E5C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571-9443-42F4-8314-62FE83C68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81B271-2B9E-78FA-1741-458821AF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EA6E06-E3FA-82CE-D68A-497A8F7B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EC28-27FF-4C46-88A5-BDD78606A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59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62A56-394C-F2AC-8A77-1503799B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B2563-0F26-8B76-5D64-CFA93C2DF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3A412F-41A2-B861-8CEB-98E217532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4E53D2-07C4-7AEB-C28D-765E8664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571-9443-42F4-8314-62FE83C68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97ACD3-2C49-E0CD-62F1-06B318D4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3BC8F1-B615-878A-81F0-2A983303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EC28-27FF-4C46-88A5-BDD78606A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8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ADA7F-DD00-3C6A-2ACC-C90CED1AF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4250A9-8E7B-4628-CA18-C1979B08B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E78969-3E57-1F50-BA9B-D88E8347F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88927B-151A-D983-7EFB-C88D4D86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571-9443-42F4-8314-62FE83C68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35B4A9-5476-4068-1B34-5BDF502B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64C031-07D6-AFFE-461A-9BFECA05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EC28-27FF-4C46-88A5-BDD78606A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9556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F1F1B1-337E-8BDA-85F5-D87237C0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7295A2-E38D-1F61-A0B0-C0BB830E8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4F2CB-1630-08B2-B177-F15DA53AA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42571-9443-42F4-8314-62FE83C68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AC64C-5270-E46D-C345-9A3D5CA74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376D2-5621-06B6-EB26-E7911FB04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EC28-27FF-4C46-88A5-BDD78606A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2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0039.赞颂耶和华</dc:title>
  <dc:creator>Yihao Zhuo</dc:creator>
  <cp:lastModifiedBy>Yihao Zhuo</cp:lastModifiedBy>
  <cp:revision>1</cp:revision>
  <dcterms:created xsi:type="dcterms:W3CDTF">2024-03-10T04:28:49Z</dcterms:created>
  <dcterms:modified xsi:type="dcterms:W3CDTF">2024-03-10T04:28:49Z</dcterms:modified>
  <dc:description>
39赞颂印和华
万国啊你们都当赞美耶和华万民哪
你们都当颂赞袍因为礼向我们大施慈爱，
耶和华的诚实存到永远，你们要赞美耶和华</dc:description>
  <dc:subject>
39zsyhh
wganmddzmyhhwmn
nmddszpywlxwmdsca，
yhhdcscdyy，nmyzmyhh</dc:subject>
  <cp:version>1.1</cp:version>
  <dc:language>zh-CN</dc:language>
  <cp:keywords>投影</cp:keywords>
  <cp:category>投影</cp:category>
  <cp:contentStatus>索引完成</cp:contentStatus>
</cp:coreProperties>
</file>