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D1B9F-0A7C-5ABB-1CE0-DB51FF16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7FA02-7AD1-6791-038C-4819DEFD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73253-3E95-1D5B-3D5B-9F7AA01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6216E-F0F0-90B6-18D2-A088C00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5A381-E700-97F6-AB1C-6760D744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565C-C2CD-6CB8-EA3A-D32FAACB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4038-E635-2895-06E5-22226FF3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D7CC1-49F0-7699-1133-10853F60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8376E-FB1F-DF1A-2C18-95FA2CA5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0A0E4-4193-2530-8006-B6A680E5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E0182-FCD2-E4D9-78F4-FF3B7E611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02ED-76CF-4D5C-3D5A-5ED40FD4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AED2D-E025-878B-BF89-5B0F5D5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D1348-B6B5-06FE-3326-028BF69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46071-9461-0B65-9265-3D5372AE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83F4-E836-D360-FF6B-4A76E77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79015-19CF-E60A-FAF3-7C3FC7FB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0BBC9-A108-7E11-810B-FC961E9C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D9E7C-3CBF-ABAC-4475-E79AB211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0E519-3960-E64F-1011-D61A4D10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1465-C8F8-F5E4-7FF6-F96A2B09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AAE2F-2727-F650-D8AE-556A45B7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3B960-8711-6C52-E196-6A8E59AC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58FEF-F13F-6064-42EB-E79E049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57952-8ECF-3FA1-1EC5-12D96AD3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8783-4991-7515-A5A3-95E141D9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DFA-7CC7-C71C-61E1-D34771D8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470C1-149D-E492-D033-7B8513CF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1ED50-ECBA-9BC6-D666-B805E7F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B0A3D-EF12-42C5-C32B-E83CB5E1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3DC5D-BEFE-31D2-3408-65273BFE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C0C8-D8FC-8347-C0A2-53B51C3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448FE-CE51-39A2-1572-AC4B952D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AB4A1-DE28-93C0-3979-C69B0578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53F7E-65CD-58E9-1D00-DDF08EA9B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0D858-9258-7DA8-A9F0-867E05AC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48782-4B49-9663-BCA0-5B9A2E0B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8903F-60BD-AECF-8227-AE93ED3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6C9057-0C00-D4BA-BB49-6484CED3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6023-8DCE-FC18-03C8-713CEDF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D97ED2-62F6-AB54-974C-9185A99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CB4FE-EC10-DD34-939C-5F7F466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AE449-885D-A3B9-8C8C-D740E649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4733F-AE99-A284-51BC-931CED0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2DED1-5218-50D1-2D0F-03D77B14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22045-D99F-FFCB-111A-92C1F74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AA55-1AD6-497E-88A2-5467A69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4120C-0F32-17A0-0B28-A40D89BB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93F1E-DFB3-FF2F-8079-7ED93FB8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0250B-96C1-C84E-7FC9-0A2511C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B30EF-265E-5EB6-6132-95EDA1B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22C5E-F232-91DE-68EE-E41069E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7484-BA61-4DAD-32C1-0D422D7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8565A-C707-2675-2731-C407F58A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BE2DE-3BCC-F26F-B67B-ADD77C1F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F15DA-0749-7E20-C71C-277BF803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C9A10-2D68-063E-4E11-E22FF5A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30EAA-A13E-7CC3-7580-A7C9F58F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CD89B-707D-E778-CF5B-C1629DED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798FC-46DD-9136-CE63-6747E4CF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4A080-2EC0-8934-5C51-0AD439970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AC34-8896-4D87-888E-77A2ABBB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51BA-26F3-D2AF-8DA1-288D9B2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0040.生命之颂</dc:title>
  <dc:creator>Yihao Zhuo</dc:creator>
  <cp:lastModifiedBy>Yihao Zhuo</cp:lastModifiedBy>
  <cp:revision>1</cp:revision>
  <dcterms:created xsi:type="dcterms:W3CDTF">2024-03-10T04:28:52Z</dcterms:created>
  <dcterms:modified xsi:type="dcterms:W3CDTF">2024-03-10T04:28:52Z</dcterms:modified>
  <dc:description>
40生命之颂
1主啊我感谢祢因为栋创造美丽
1主啊我感谢祢让我知什么是甜蜜
1夕阳告诉我美丽花露告诉我甜蜜
1宇官的无限太阳的永恒都是祢所造
1主啊我感谢祢教导我认识生命
40生命之颂
2主啊我感谢祢因为祢赐下快乐
2主啊我感谢栋让我能体会到纯洁
2小鸟的歌声真快乐雪花告诉我纯洁，
2宇宙的无限太阳的永恒都是栋所造
2主啊我感谢祢教导我认识生命</dc:description>
  <dc:subject>
40smzs
1zawgxmywdczml
1zawgxmrwzsmstm
1xygswmlhlgswtm
1ygdwxtydyhdsmsz
1zawgxmjdwrssm
40smzs
2zawgxmywmcxkl
2zawgxdrwnthdcj
2xndgszklxhgswcj，
2yzdwxtydyhdsdsz
2zawgxmjdwrssm</dc:subject>
  <cp:version>1.1</cp:version>
  <dc:language>zh-CN</dc:language>
  <cp:keywords>投影</cp:keywords>
  <cp:category>投影</cp:category>
  <cp:contentStatus>索引完成</cp:contentStatus>
</cp:coreProperties>
</file>