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A8496-2AF0-E50B-AE49-825C05152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CF35E-5653-7E13-1A62-C0F6104BA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50D6F-C172-A6E9-A95C-40AA9D7C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EB6F9-4539-2E34-462A-2376DA30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259B2-9B15-48A2-E75D-A1F616DF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2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99CB9-D404-20A5-26FF-8E13D213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2BCB3F-F051-B8EF-68EC-8D36C990A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82FEF-90BD-C844-53A1-83FAEB99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99886-3BE2-BBBF-C0F1-30036738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03B3B-12C8-FE9C-1286-A52A5612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0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5F9339-D9F4-5A46-4B18-592A14EC2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1F9071-BE11-4B78-C5F2-62E823A38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3ED6A-2C74-4C8A-5BF5-E752C15E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A3592-8ECC-5EB8-387A-88A99DF9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E1556-9133-C005-39D2-9F26CD5F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73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EC405-298C-51D8-2150-E4B1F424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D382A-02FD-0E84-1E68-41DF15771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3EA7F-BA36-69F9-73FB-CCFA2036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5F8B3-F6CA-614C-4730-8D7CD6CD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6B994-E2FD-4B94-93E9-9E0A8151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2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D5D58-E444-F2AB-1A1D-4CF315F3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286AD-B11B-1D1D-02E0-9CE133BBB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9C389-A630-2A3F-466F-6218EBC9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545B7-604B-BEF5-D029-A6229C3F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19FDC-98F5-11DA-4BF3-FE91E947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4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29BAB-E1AA-2A67-6CCC-F59A557F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18772-AB9C-0C5A-8394-AEAA69E61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721210-C498-B86D-6A3A-B12401498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851571-7FDC-A384-379E-F8F9EAB2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E7363D-678C-834C-AA03-C7FA36DC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D778F9-7E6D-A977-E608-21E0529E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9C492-E204-E286-BAD6-7F49EB0A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ABB66-35C6-4572-8BB4-B8AEFF286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5882CB-77FB-89E8-298C-ADAC88859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6C994B-EA23-B3AD-CD12-AB84834C2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D423F5-DDDB-FE8B-7764-F9D7AE03C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2E5105-EBA9-685F-D7AA-979FEE7F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0B1E35-CE91-A332-F188-8CCB541B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E2C17F-AAC2-DD7C-D27E-084FC23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9E872-9C9A-895E-076E-252EE01E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EDAD3C-71DB-1E3F-43FF-38B2F3D8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400C53-3C30-79E2-CF48-43B42B5A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36367E-FE39-714B-53F4-AC9328F9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82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F58CC-F01D-8772-0C27-EF635715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73F5A7-C3D2-81CE-92F7-F31BC7AA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3C37F6-9D9C-0E3E-CCB0-5C6DCB47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FF088-4190-2B09-36EE-443B1CFD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AA9E1-1B3E-4AB1-5757-B28D6635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2EF1F-AEFD-6E18-D392-7A87659F7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13067-3B9E-EC2B-8695-5E7F58E8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C1F015-E458-0FBA-D311-0615D83E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37A49-355D-7584-60F7-1D95090F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35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26EA7-9D34-21D0-A2E4-0EC50777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07640E-D343-B767-08D0-6DD7C5C0E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5E46AA-FF81-4017-0846-9E8018FF3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CDFDD-6F36-BF28-8BDC-E0B22B58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400BF5-9CDB-929A-6912-DEDC5A89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1FB44-152C-62D9-BC9B-DD5C8275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3085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12E9CD-938E-DF1E-9855-E31DFA45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18602-65AB-6FB0-9B7C-FFFF5084F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69275-611E-4CFC-0F94-028B002F3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8A047-6673-4FA7-8E7E-68DAD964D3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ADED0-2DF8-BB8B-E7CC-38802B170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5D04F-F377-996B-8F93-04B4BE0F6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6BA72-7B44-4F94-9F8E-35A53A4C2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5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 descr="4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32" name="Picture 4" descr="45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1424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33" name="Picture 5" descr="45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34" name="Picture 6" descr="45-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35" name="Picture 7" descr="45-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0045.神的慈爱永远长存</dc:title>
  <dc:creator>Yihao Zhuo</dc:creator>
  <cp:lastModifiedBy>Yihao Zhuo</cp:lastModifiedBy>
  <cp:revision>1</cp:revision>
  <dcterms:created xsi:type="dcterms:W3CDTF">2024-03-10T04:29:05Z</dcterms:created>
  <dcterms:modified xsi:type="dcterms:W3CDTF">2024-03-10T04:29:05Z</dcterms:modified>
  <dc:description>
45神的慈爱永远长存
你们要称谢耶和华，因神本为善礼的慈爱永远长存
你们要称谢万王之王因池的慈爱永远长存
45神的慈爱永远长存司
称谢那独行大奇事的因礼的慈爱永远长存
称谢那用智慧造天的因池的慈爱永远长存
称谢那铺地在水以上的因池的慈爱永远长存
称谢那造成大光的因池的慈爱永远长存
池造日头管白昼因池的慈爱永远长存
池造月亮星宿管黑夜因池的慈爱永远长存
45神的慈爱永远长存司
称谢那击杀埃及人之长子的，因池的慈爱水远长存
池领以色列人从他们中间出来，因池的慈爱永远长存
池施展大能的手和伸出来的膀臂因池的慈</dc:description>
  <dc:subject>
45sdcayycc
nmycxyhh，ysbwsldcayycc
nmycxwwzwycdcayycc
45sdcayyccs
cxndxdqsdyldcayycc
cxnyzhztdycdcayycc
cxnpdzsysdycdcayycc
cxnzcdgdycdcayycc
czrtgbzycdcayycc
czylxxghyycdcayycc
45sdcayyccs
cxnjsajrzzzd，ycdcasycc
clyslrctmzjcl，ycdcayycc
cszdndshscldbbycdc</dc:subject>
  <cp:version>1.1</cp:version>
  <dc:language>zh-CN</dc:language>
  <cp:keywords>投影</cp:keywords>
  <cp:category>投影</cp:category>
  <cp:contentStatus>索引完成</cp:contentStatus>
</cp:coreProperties>
</file>