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8F05-F36E-7528-421C-D9E721C5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E788B-C861-E91A-9BF5-154BF4D1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50C8C-6990-5BD6-08BC-84750B4C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29F3-D464-6656-7092-44F7089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AAF60-CF34-0130-A220-A1DA0D8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89917-F33B-AB55-D000-24F54E36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D30AB-EE67-A29C-09B5-6DC2EF21E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23211-E6D4-263A-351D-C21B09EC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137E7-B9DF-6B29-9F4A-C5BD5228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0F149-C516-351F-EA73-E105190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3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D6FFF-3906-FBBD-5F9F-5708AAD3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7E7F7-19A8-FFD6-F6C3-A08ACA0B0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EDA0-1A15-E52C-A793-EDBBBBC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76B1C-30D6-4A8D-A125-4DE6F3A6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05D6-F7AC-D2FC-F8F9-4618D7AF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F1CB-0A9F-2AFA-D701-4B65858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5752-0D81-5238-E3EC-9D96D726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DB5A8-FD81-469E-13E0-1847B144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BF3D-486F-C0AF-B085-BC95901B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A281C-C473-444B-96CE-AAA6909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C6BF-C65A-7CD8-83D9-54B2A8A6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09BB5-E63A-13B4-3B56-FB98889A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1AA0-0440-FC40-F13F-4525C5C4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69AB-2CFA-F222-06A1-31D468A1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67646-9DB6-501E-475C-AC259E73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C573-7EF3-C2CC-42D6-61298B36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129FC-837B-21C0-03BA-5CB0A3EB9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B5551-FD3A-9E21-7451-B517F471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C3606-1063-C4C3-93E3-6F62E97F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BC828-3B7B-793B-A844-7FF8AF57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FDA34-D2ED-FC1B-D756-412642E5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2BD1-15D8-6D9D-94CD-DC47F1BE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A2094-3DFE-0DD2-C7D8-E67E1352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AEF16-13F6-3175-9812-AA70FB83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24EBB-BC65-5179-EDA9-DD1EE732E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F29A5-AA0A-1F75-94D0-5A62453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46408A-EB7E-932C-CA7E-CD8DD79C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12F0A-3962-9E38-159C-0A0238E7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44748-645F-F677-B210-505449A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0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E3432-04CB-95C3-40C2-0B0CE4EB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9B5F0-31C2-E156-036C-B426EC15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0AAB1-6E9F-8D77-1D4A-2E7816F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5F102-6F49-EC1A-E500-C084AF71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2840E-EF36-FFA2-0B45-24044363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28071-EC6D-95A2-CC5C-43212458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97322-F180-0970-A00D-05EF013B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62E7B-2893-7466-50D5-59C52671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0398B-F12F-9491-9728-2D6074B8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3C5E7-1F5E-F004-613A-FF335C437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6344C-60A1-6C36-11E5-7350B8AC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3E23A-7D2E-7F5C-5065-D5885C21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EB21C-56A0-9CC1-550F-85D3C27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2763-B8C7-39CC-5180-D9ECB2C9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602A0B-8567-A466-C5AA-430A01858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7EDD7-0266-2EB9-9ACA-7FEFB951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FC5A6-F2AD-40C7-6655-07AB036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86800-470C-D963-BC57-6EC6FD0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C33BA-2132-37BA-31B0-FFDE8F2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72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35008-DCFA-612E-7635-C26A93C4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BD201-033B-9AD9-FBD8-6209ECCE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2154-E5B8-64B7-E923-C0B1B1F1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AEEB-7777-41FA-A403-50EF0C522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D1599-A445-5EC7-7C8F-7F772FAB0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B637D-34B3-FD57-A306-173346B3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1E7F-EC68-498A-BE2C-58AB467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0047.神在欢呼声中</dc:title>
  <dc:creator>Yihao Zhuo</dc:creator>
  <cp:lastModifiedBy>Yihao Zhuo</cp:lastModifiedBy>
  <cp:revision>1</cp:revision>
  <dcterms:created xsi:type="dcterms:W3CDTF">2024-03-10T04:29:10Z</dcterms:created>
  <dcterms:modified xsi:type="dcterms:W3CDTF">2024-03-10T04:29:10Z</dcterms:modified>
  <dc:description>
47神在欢呼声中
神在欢呼声中登上宝座主在号角
声中坐上王位唱啊唱诗赞美我们的
神高声赞美袖神是全地的大君王</dc:description>
  <dc:subject>
47szhhsz
szhhszdsbzzzhj
szzswwcacszmwmd
sgszmxssqdddjw</dc:subject>
  <cp:version>1.1</cp:version>
  <dc:language>zh-CN</dc:language>
  <cp:keywords>投影</cp:keywords>
  <cp:category>投影</cp:category>
  <cp:contentStatus>索引完成</cp:contentStatus>
</cp:coreProperties>
</file>