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16C01-2989-5FA6-5D07-E36FEA8F6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A24952-638D-CDEC-5490-0FC406829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0ADAB-5C37-2677-0FB4-083B944C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2FE1-DE8E-40D0-A5C3-2050EB2356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C99E2F-4C35-44A9-F40A-CCA56BE8E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AD1612-F5CF-5BB5-9D7C-C2417735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1DA6-2BCE-4ACF-BB6B-16F114F43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79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AC5AB-FB89-F40E-764E-23063EDC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79F190-8C0B-ECAA-0D40-EF7F27169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6DE97-DC36-B83A-6D08-331F376B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2FE1-DE8E-40D0-A5C3-2050EB2356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9C41D-067A-2CD7-0E18-FF2AD0DA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EEF387-AD17-C00E-E297-37B12A7F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1DA6-2BCE-4ACF-BB6B-16F114F43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10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C7A0E8-6339-B548-28AD-ECB213B10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90161C-51D3-2ED0-3503-C8F4290AB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95FEF-BA61-23A6-F162-FEB30567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2FE1-DE8E-40D0-A5C3-2050EB2356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BB4B37-29A0-BEBE-9E86-51B80FFBE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C859A7-5214-4C28-CC56-9560A744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1DA6-2BCE-4ACF-BB6B-16F114F43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45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38C82-94DA-C972-7E66-51F7FBC3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D294E3-2D53-D439-8286-9990960BB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DA568-8017-14DF-51A5-DE30636EB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2FE1-DE8E-40D0-A5C3-2050EB2356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F3659E-DF35-36DC-69E4-1A9F7D99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B953E-FD3A-932F-9D2E-CC6B6762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1DA6-2BCE-4ACF-BB6B-16F114F43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15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B36DF-440D-9AAC-E038-FB8B4EBA2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2F4CA9-9D74-75E6-C116-4BE1B969D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8AE401-79D9-76B5-FB2D-799DC5BE5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2FE1-DE8E-40D0-A5C3-2050EB2356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6E7DD-DEFC-5549-5B50-850F4B07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47C3D9-6E61-D8E8-FC8B-A41A4D20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1DA6-2BCE-4ACF-BB6B-16F114F43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05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C5B7A-3293-55E5-F901-0973CB805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AAFD1-940C-7614-AE2D-34554522A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03F962-AA32-7D58-1713-24FDB61E6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EFA65E-9861-A4B3-49FA-962370DEC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2FE1-DE8E-40D0-A5C3-2050EB2356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1B08D3-36E6-1795-F9A5-90CE795B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750901-0615-D8B7-143F-33C6C3232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1DA6-2BCE-4ACF-BB6B-16F114F43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30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5037D-FE03-6F1C-C25D-6E3BE971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E8BFC9-921C-877B-10DB-5BF152D2A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A40777-32E4-B360-E295-4DD910B78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29A66F-D319-3BC8-F0F2-97BA7E1CB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35EA2D-41F8-3251-E94C-98F650730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FEC22D-776A-0E40-B319-426FF8FF1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2FE1-DE8E-40D0-A5C3-2050EB2356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2F1A8A-0810-8B24-D98C-3CE733D6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C90B1E-C33F-538D-C533-D48BF962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1DA6-2BCE-4ACF-BB6B-16F114F43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608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F04C7-FEF0-1A07-2AC9-15420CF1F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58C2DC-2D07-56EB-AB74-2B5989B15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2FE1-DE8E-40D0-A5C3-2050EB2356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8F3573-87D1-44A2-0708-362209A9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EFA618-3985-F7A7-E226-5AC468C0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1DA6-2BCE-4ACF-BB6B-16F114F43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850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2DDCA1-4612-66B6-662B-087E0534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2FE1-DE8E-40D0-A5C3-2050EB2356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39B04C-2C0A-A23A-88B0-60063C02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0D8A50-9A7D-03F6-1EB3-BA08EFC3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1DA6-2BCE-4ACF-BB6B-16F114F43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91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8EBD1-E94E-8513-873F-E680A847E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16E9A5-171E-4EF6-CBB1-CE0900748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F9C39D-73D1-EA6F-5892-7547445AD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890121-6738-FE52-41F7-977B9CED9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2FE1-DE8E-40D0-A5C3-2050EB2356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B090A5-3FB7-1A3C-5514-1155C475C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2907DA-5D26-2717-71DF-CCFDC9C9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1DA6-2BCE-4ACF-BB6B-16F114F43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83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23ADC-281A-A0D5-08B7-691BDA600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909B30-B203-3425-797E-80816AE42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1F6E25-795E-D3E1-B8D4-86BBD3B1B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F4389A-90E6-C503-9E68-FFE848C7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2FE1-DE8E-40D0-A5C3-2050EB2356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2F5724-A345-7FDF-7BF9-E6DCC1DA1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4ECC8C-7105-801E-D1F1-B8C5C05A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1DA6-2BCE-4ACF-BB6B-16F114F43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01609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57B0CC-B649-BD55-53C9-E19B6BD48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3AC455-B103-477C-D38C-D23DAEF8E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477D42-356E-81DC-5350-D984A723E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72FE1-DE8E-40D0-A5C3-2050EB2356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326515-CDDF-1BD8-5530-B384A4EF9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21B236-39E9-E3D7-282D-F9836854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51DA6-2BCE-4ACF-BB6B-16F114F43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61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3" name="Picture 3" descr="4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0048.名何其美</dc:title>
  <dc:creator>Yihao Zhuo</dc:creator>
  <cp:lastModifiedBy>Yihao Zhuo</cp:lastModifiedBy>
  <cp:revision>1</cp:revision>
  <dcterms:created xsi:type="dcterms:W3CDTF">2024-03-10T04:29:12Z</dcterms:created>
  <dcterms:modified xsi:type="dcterms:W3CDTF">2024-03-10T04:29:12Z</dcterms:modified>
  <dc:description>
48名何其美
耶和坐我们的主啊祢的名在全地何其美
祢将栋的荣耀彰显于天，栋因敌人的缘故从
婴孩和吃奶的口中建立了能力建立了能力，
使仇敌和报仇的闭口无言闭口无言
我观看称指头所造的天，并祢所陈设的月亮星宿
便说人算什么祢竟顾念他世人算什么祢竞卷顾他
48名何其美
祢叫他比天使微小一点并赐他荣耀尊贵
为冠冕祢派他管理祢手所造的使万物就是
一切的牛羊日野的兽空中的鸟
海里的鱼凡经过海道的都服在他的脚
下耶和坐我们的主啊祢的名在全地何其美
耶和华耶和坐我们的主啊，祢的名在全地何其美</dc:description>
  <dc:subject>
48mhqm
yhzwmdzamdmzqdhqm
mjddryzxyt，dydrdygc
yhhcndkzjllnljllnl，
scdhbcdbkwybkwy
wgkcztszdt，bmscsdylxx
bsrssmmjgntsrssmmjjgt
48mhqm
mjtbtswxydbctryzg
wgmmptglmsszdswwjs
yqdnyrydskzdn
hldyfjghdddfztdj
xyhzwmdzamdmzqdhqm
yhhyhzwmdza，mdmzqdhqm</dc:subject>
  <cp:version>1.1</cp:version>
  <dc:language>zh-CN</dc:language>
  <cp:keywords>投影</cp:keywords>
  <cp:category>投影</cp:category>
  <cp:contentStatus>索引完成</cp:contentStatus>
</cp:coreProperties>
</file>