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8B740-2A25-4979-5F1C-15A803322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924ADE-77CB-FE26-BA9F-A7B2512E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8AE32-64CF-9F06-6FFC-A41C9768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FD3C4-D267-797D-4F6C-D0A8A9D8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A5FD0-32BD-B24B-D0E6-F6E6A531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0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7768F-E2DA-0E62-B1B6-B146D048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949B1-1C5A-1F70-6A7D-BF7C7B7E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030CA-165F-61C1-7AB7-33E89296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A066F-1EE2-0E40-A4E7-7EA726D7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46384-5C64-8D35-0CAF-EA689E92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8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F3B90E-40C7-F46D-6D4E-6D041DBA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B6A60-90C5-55B0-5162-0C97F1B38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9B1CF-E5E8-97C2-1F78-469A969C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F0CF0-E0DC-41B9-E649-4FFCDD64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9B865-3C3E-CBC0-6220-EB913A06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3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392C-859C-CFAC-FC55-EEF34F3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A9B3D-2D64-48C8-2707-9D59BC93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A70E7-6D98-4442-E9A8-05B2CDEA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A9A2B-5325-01A9-950D-92D01D7B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9DA8D-DFDB-9C6C-B8D8-E4A4A5DC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5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88824-B8CF-B9BB-F3ED-275B3BD0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FFF14-4590-BAE0-FA34-BEEA115E0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16025-F785-61C5-B91F-ACC91A1F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2A023-2552-027F-D9B0-895B57A4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469F5-F899-1D46-1805-3D373F4C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1E68-C50A-3DC5-230C-77780D49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CB724-04A3-3128-560D-8EBE2A3AB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F8ABC-597A-3189-46E7-EB1FEB4D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1F599-CD9C-BC19-A2CD-0A3557A5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9D26B-8537-7C5C-AE51-9E8004ED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3A4B1-C946-77C0-B935-BD8169BF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59F7F-1040-017A-6716-9E5270AC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354D3-9040-FE32-2E85-6639337C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B6D09-AA46-568E-2B9D-B6B5879B6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09021A-E493-8F4F-2817-2E64CC33F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8F0E27-43E3-D79A-5503-836EC2866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B42A99-9CBD-A6C1-BC3B-34687F3D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AEE2ED-09BF-3D2D-26CB-F2BCFEE3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23874A-B322-3B0F-951D-69E472A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8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88D7D-EAC7-4C54-5F9B-C572C9FF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5A9CAE-009B-FDF3-1B4C-CA235305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1D7D6-9633-AA47-484C-47949790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E72D5-C2E2-94B9-0CC4-66B6EC15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3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92B0AE-A94D-B6D3-DE68-F5388D09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1A28CD-D903-369F-8879-F48C4C0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9678C-78EF-291D-E27B-2DD2F77E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2DCC1-F0C0-0C48-B1D1-B4B2188E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78A11-4162-4FFA-7332-8780FC15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92F17-860B-EAC7-45CE-F1A3A5604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557DA-D9A3-3C51-03C1-DC9DA185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53ED1-847B-3499-C31C-80453EE3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6EFF0-4D24-2065-1026-EAE70195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75D15-9C9F-70F3-7C4B-1409E8F2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267E92-996B-609A-9B2D-B69FD26DD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83E8C-73A1-721B-6FCA-7ED68F12F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EE6C9-9EF1-87FE-CA7A-41487972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2CDCB-D415-896C-812A-0F1910B8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27AD7-E350-5E1C-99FB-A4C7497C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477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F30C3F-C5E3-026B-F649-65DF53AF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E8A26-A767-174B-C7BB-E69C973B7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7B36C-C336-2CAE-C7BA-60F64DC19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6848-462D-4C9E-8CE3-08B77B553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7AE00-B046-F4B8-60CE-9BB6CA0C5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97074-ED79-9DBC-8260-B3B9E83AF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8F1C-F37A-401C-B2A9-3D3C4D404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7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 descr="4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0049.同声赞美耶和华</dc:title>
  <dc:creator>Yihao Zhuo</dc:creator>
  <cp:lastModifiedBy>Yihao Zhuo</cp:lastModifiedBy>
  <cp:revision>1</cp:revision>
  <dcterms:created xsi:type="dcterms:W3CDTF">2024-03-10T04:29:15Z</dcterms:created>
  <dcterms:modified xsi:type="dcterms:W3CDTF">2024-03-10T04:29:15Z</dcterms:modified>
  <dc:description>
49同声赞美耶和华
同声赞美耶和华耶和华
池是我们的好牧者好牧者
我们愿作礼的好群羊追求真理得永生
我门愿作礼的好群羊追求真理得永生
49同声赞美耶和华
神是公义又有慈爱
我因信心不至缺乏
卧在青草地，安歇在水旁
凡信的都能都能得救都能得救
将来荣耀在神的国</dc:description>
  <dc:subject>
49tszmyhh
tszmyhhyhh
cswmdhmzhmz
wmyzldhqyzqzldys
wmyzldhqyzqzldys
49tszmyhh
ssgyyyca
wyxxbzqf
wzqcd，axzsp
fxddndndjdndj
jlryzsdg</dc:subject>
  <cp:version>1.1</cp:version>
  <dc:language>zh-CN</dc:language>
  <cp:keywords>投影</cp:keywords>
  <cp:category>投影</cp:category>
  <cp:contentStatus>索引完成</cp:contentStatus>
</cp:coreProperties>
</file>