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AA9B-FB6A-3D32-29F0-928F5589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0AFC0-B582-76E1-9638-FB4CA45E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36C6B-072D-8842-8CFD-60859DC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21A1B-673E-A323-9C37-CD338692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F5EF-282A-3DE0-0CFE-334870C5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2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5D0D7-8B14-B87C-9F37-F267D21B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C9061-DA62-C01E-ADF4-9AE87155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CFD75-631D-1BA5-0E99-BC49E54D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36F5-4702-9227-6291-6D3BAD8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E79B9-D971-4474-ABE3-A9688A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BA5D3F-49ED-1D2A-8E87-93D168CCD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31DC6-E91A-28ED-2F45-9A34CFD3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FED37-9729-A560-C662-03DE0E50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031D2-6E72-AEB6-89B4-2E0964B2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44E68-3DBA-DD3F-F9F2-7D06EC68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2738F-9828-6DCF-1A95-DAA7C21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6508-5A82-CB4B-0A56-AE64887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658AE-B10D-1608-3CCF-DC051247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1772B-25A6-4E88-2401-F862DBD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7DCE-DDC8-3127-4F6E-44FCABFD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2970-58F3-EA85-0489-5A76244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3157B-5787-C5D7-CD56-DF4E086D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81FF-0767-6B43-E730-1C2CD4C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B10A2-AF28-CA3B-5849-B3A8ADF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CFB-90EA-33BE-0EAF-562B5F84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9DD3-E6E2-02C6-F50D-58837880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D016-EC60-B49E-54FD-AC48B3140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4F552-A627-041D-DFF5-3B6AC17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1C75A-F89F-6325-C4C8-161CBA3A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B20A0-8B57-5412-88F2-C5A25BF9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E8C9D-57D1-2137-04DE-45F80815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DC78-23F1-D34C-DB3A-52A93A44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50FF0-D91D-4B33-0F83-EEE146EF5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FDA69-0549-ADAD-55E7-5F7CC2D0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EB9CCB-62FB-9863-10AD-B0C9BD230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0E9B5-675F-D0CD-D87A-7B86744F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E75C29-37AE-F0CC-7D7B-28EEBBA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0B784-7A10-470A-EB4B-59B27ED3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996B1-636E-A45E-D049-6A48CB8D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5E8B-31A3-9EE1-B214-72B9E9D4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124478-52FD-50E7-0D50-A4011899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F701F-FE86-3014-8DC0-46E17D3A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9C34F-14E3-4728-D0D1-69927872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9DC8B0-C891-F293-5B74-7D26E6E4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61B1F-7DC7-E79E-F10A-F7E4FFA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45D86-EFDE-C9E5-FD52-2C090EB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11E8-26EC-CDA8-5BB5-DDFB4662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2DB9C-0013-3466-3A9E-79A0789E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8D4C8-468E-47D5-31E6-1AC115AF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BA597-2D24-8279-5FCA-D18B7AA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4481D-C981-715C-2401-66222094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4F2F4-350D-41EB-DFE6-5C470FFA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4B389-52BC-1260-39CE-EDCBC717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941C60-911B-5B73-4C1E-AAB685486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FD424-8A27-5E28-A5A1-E0D214F9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8229C-69B0-4607-3A71-05A12D21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6D15C-85C7-4232-CEB2-37445E21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58E7E-7CF4-85E6-6541-F0080785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8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22F17-5DB1-456E-E190-54DFFC80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8A16D-B132-9F0E-20B7-EBF6D478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BE73F-8413-EFCF-93B3-ADD25FD08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A45CF-FB31-92AD-ADCA-B80E4D4F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3F1EA-7473-34E7-1063-BC3A3DBE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0050.我要颂扬</dc:title>
  <dc:creator>Yihao Zhuo</dc:creator>
  <cp:lastModifiedBy>Yihao Zhuo</cp:lastModifiedBy>
  <cp:revision>1</cp:revision>
  <dcterms:created xsi:type="dcterms:W3CDTF">2024-03-10T04:29:17Z</dcterms:created>
  <dcterms:modified xsi:type="dcterms:W3CDTF">2024-03-10T04:29:17Z</dcterms:modified>
  <dc:description>
50我要颂扬
我要领扬颂扬那造眼睛的主因为万事池都能看见，
我要颂扬颂扬那行公义的主池的国度是权柄荣耀，
我要颂扬颂扬那造耳朵的主因为万事礼都听见
我要颂扬颂扬那显慈爱的主社的信实永不动播
哈利路亚哈利路亚一切池都知道池都明了
哈利路亚哈利路亚一切池都知道池都明了
池都明池都明了</dc:description>
  <dc:subject>
50wysy
wylysynzyjdzywwscdnkj，
wysysynxgydzcdgdsqbry，
wysysynzeddzywwsldtj
wysysynxcadzsdxsybdb
hllyhllyyqcdzdcdml
hllyhllyyqcdzdcdml
cdmcdml</dc:subject>
  <cp:version>1.1</cp:version>
  <dc:language>zh-CN</dc:language>
  <cp:keywords>投影</cp:keywords>
  <cp:category>投影</cp:category>
  <cp:contentStatus>索引完成</cp:contentStatus>
</cp:coreProperties>
</file>