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412A5-4FA7-0DA2-1166-964369327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E77071-B941-DC71-36D9-8E2940EB3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5C2AB4-C383-9044-D95B-E20506DB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B80E-6B15-4C2A-A68B-091FE95C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4260B-46F2-B2D5-44FE-13581C30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878D8-6A16-D4CE-D80C-E825F2A3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3448-D4F9-40FA-B256-026A9A6B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07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09FD1-5FE0-BEAF-0DFC-076D1DF2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344802-D66E-D515-4FCA-8FB0F8366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2C96F-CCD7-17BC-26C1-2B950E7C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B80E-6B15-4C2A-A68B-091FE95C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71BBD-24B4-2E3C-6FCB-8F2A8921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311A5A-F970-11C5-67E8-DE41DD2A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3448-D4F9-40FA-B256-026A9A6B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0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DB07B8-4AE0-9EA9-B6DD-EE27F44F6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45C425-E94D-6762-6F0A-CC3CB64A8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1314E-1403-1512-6985-7C46938E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B80E-6B15-4C2A-A68B-091FE95C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7BEFB-1232-231F-C0B0-68C3355B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C1560-08B3-EB10-38E9-FA9A604E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3448-D4F9-40FA-B256-026A9A6B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33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3EDB7-2406-B39B-D2F6-CFBE6889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F6AE9-A396-5E4A-3312-7F83C656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0C336-7AE7-EC7F-DB20-05C31E4A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B80E-6B15-4C2A-A68B-091FE95C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E0FA4-B044-9EAF-045E-0F16E1BC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1474E-CB34-BD79-4EB1-454BC627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3448-D4F9-40FA-B256-026A9A6B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4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69CC8-EB4D-1431-6715-1F1800B7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C93F7C-1FA3-29F1-DE61-8879E0DD2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10283-8765-B50A-1497-DBE0DC78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B80E-6B15-4C2A-A68B-091FE95C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A6AAB-CC22-9158-7819-89207B13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7115F3-0929-B4D9-01EC-744E7EFA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3448-D4F9-40FA-B256-026A9A6B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2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6B051-94DC-22F5-DC55-F494B2BF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232CB-6DA0-008E-59A9-DF5A09A08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D5773C-5637-3C2F-516D-D9EAAF11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6F64F2-4CF1-CA64-4851-030B574E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B80E-6B15-4C2A-A68B-091FE95C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340F4-BAD8-5851-A2AB-A4E9E57C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AA3758-6DAB-193D-DD2F-8FA113D3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3448-D4F9-40FA-B256-026A9A6B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56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04EEA-2F60-8931-81AB-FAE21D6F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0B072F-4B8B-8F2D-2A2F-8F6FA6F8B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98AD50-FF8E-5E8E-D1F5-87A0206D0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5787D3-A374-13E3-F6DB-E203B9910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387766-13A0-92E4-49D9-69254B3C7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2DDAED-8AA5-F681-C3C4-D99598C2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B80E-6B15-4C2A-A68B-091FE95C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851367-B654-19E9-A68F-FE59B64E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BFA962-9C15-ACA6-5C67-7E28D023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3448-D4F9-40FA-B256-026A9A6B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71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2E3CE-E6CD-A595-FF04-DDBA0F78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31C340-0780-6C81-55C5-6E74C7A7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B80E-6B15-4C2A-A68B-091FE95C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0BA187-8AE2-DC33-5E2C-27951DF1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88AE84-A21A-864D-479F-5EAC549E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3448-D4F9-40FA-B256-026A9A6B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42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2154B5-EBD6-BF94-BCD7-11CB74F8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B80E-6B15-4C2A-A68B-091FE95C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E6FAB4-2104-0892-93B4-4C5012A2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7AAD01-800D-E54E-D1D0-235E4549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3448-D4F9-40FA-B256-026A9A6B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05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3A28B-4DAC-FE63-BF5A-776FDB58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20B3A-DD43-7660-70F1-6213B3D9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0BE047-F316-B37A-ED40-6653C9B21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136B0F-40F3-72B6-E69F-4862B0DC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B80E-6B15-4C2A-A68B-091FE95C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FEE50E-3247-1C8E-A1F8-9C1F3883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305CC-4EB6-B234-E99B-45D8F517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3448-D4F9-40FA-B256-026A9A6B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23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B3996-6F76-826E-844F-47AF5EEC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30899A-A940-0E90-A823-57359889C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BBCAD0-6837-BA01-9A3F-5FC3A4E32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D54FEA-75B0-84C3-F3C9-B057E5EA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B80E-6B15-4C2A-A68B-091FE95C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F1B415-CEE4-693E-2D62-07E92CA8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D955DB-BC57-8A3C-BCEC-21EF06EA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3448-D4F9-40FA-B256-026A9A6B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8085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435298-D095-18EA-F355-F3F5C2A63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A5E261-8EB6-E523-0CAD-84358DF28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12502-B1DB-E5E2-C340-A8DA963AF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B80E-6B15-4C2A-A68B-091FE95C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E7FCC-804D-7E20-6192-528B49F29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39026-EDCC-86E4-ABE5-21319E7D7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73448-D4F9-40FA-B256-026A9A6B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8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0051.义人哪！</dc:title>
  <dc:creator>Yihao Zhuo</dc:creator>
  <cp:lastModifiedBy>Yihao Zhuo</cp:lastModifiedBy>
  <cp:revision>1</cp:revision>
  <dcterms:created xsi:type="dcterms:W3CDTF">2024-03-10T04:29:20Z</dcterms:created>
  <dcterms:modified xsi:type="dcterms:W3CDTF">2024-03-10T04:29:20Z</dcterms:modified>
  <dc:description>
5工义人哪：
义人哪你们应当靠耶和华欢乐，正直人的赞美是合宜的，
你们应当弹琴称谢耶和华，用十弦瑟歌颂社
应当向池唱新歌弹得巧妙声音洪亮
因为耶和华的言语正直凡池所作的尽都诚实
池喜爱仁义公卫遍地满了耶和华的慈爱心</dc:description>
  <dc:subject>
5gyrn：
yrnnmydkyhhhl，zzrdzmshyd，
nmydtqcxyhh，ysxsgss
ydxccxgddqmsyhl
ywyhhdyyzzfcszdjdcs
cxarygwbdmlyhhdcax</dc:subject>
  <cp:version>1.1</cp:version>
  <dc:language>zh-CN</dc:language>
  <cp:keywords>投影</cp:keywords>
  <cp:category>投影</cp:category>
  <cp:contentStatus>索引完成</cp:contentStatus>
</cp:coreProperties>
</file>