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7E037-259C-DA03-B4B8-6F20FBCF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BFBFE-2AB8-DAD7-9671-329F6719E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7157E-2A05-3766-0C21-A70134DE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8FA1-FB92-3D56-7721-90F6E33F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A11D-B823-38CA-6AA8-ACC2BB76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DE33-001B-7D4C-E55C-D4919BD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1F64A-BAF0-9D2D-808C-D4EF5078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62BD-DA0A-C13B-D277-C7D561CB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56CA-56B9-F4C8-7C29-0D040083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50C98-4940-C0B1-25BE-5C944EE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F1F46-0B5C-7FB4-107E-32A93FA2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0326-248B-CE93-2188-D9C1B7FF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25FBF-09C0-7DD2-52E3-D06D573E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4E799-A384-1825-78D9-3A891257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A8614-5291-EAA8-760A-1D540EDD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4A12F-1C37-04CF-16C9-5A817E5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E1A67-8D70-86C6-C89E-BD663F2D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14F54-698F-0D3D-0109-77A53630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F457-E2AD-DF10-8167-37491D59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010A6-DD84-A1C8-5007-C42E6B3B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1A970-DD09-A295-8ABA-68F0F2A0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8BEEC-BF29-0E93-A83E-DFF5223C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EDDD4-F42C-056E-6B1B-3A8C3C95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6355-962C-9220-7B16-F7D65EE6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AA281-47B0-162B-06B4-532DEC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4209-BEFC-C931-0329-EEC71DE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C026F-2F5D-56C0-6D66-9F3C87036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C85D9-E6B1-3CFD-1E76-1C115646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148F0-E722-F816-7DC6-046496F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2AA5A-C177-75A0-5A0B-A08450C6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E4CBC-FE9F-CCA2-8076-B50DC32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E19E-F31B-0677-0CFB-807F181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42C6E-60C6-4A62-8951-5F8CF9F5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C9E36-E0F5-BB33-5A03-8ABD5DCD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2BAE4-EDFF-A312-5ED7-804DE4DE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9FE24-014D-D5E0-F7CF-8B76F55C3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62315-1662-D90F-3C52-CC9D9C5C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C9706-1AAD-56E2-FF79-11DD4FE7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42861-E14F-A15A-3A35-D2BE81C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B53F-3A08-1F9A-8554-0FEECAE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8261D-882C-480F-F256-D38754C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75389-C903-1179-E087-C832A2A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8FF06-74F8-1C93-495C-E030D5AA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9F237-4B0F-99AF-C272-DE3C1BF2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71FEE-9061-0E52-981F-E0A222A5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11ABB-F218-3460-3AA1-7D273D58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B25B-B3EC-68D4-E926-0F33BBC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C0BA3-8273-0A45-E210-642CB424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28864-356C-8DE5-4F54-A8B46A1B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63B39-D901-3166-97EA-B135E369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F02C9-2AF2-C0ED-269E-E10C47B5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7AC21-AED1-8024-D9C1-B19D62E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B3F16-72F5-6026-13EA-4343334C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5D5B90-B285-1ECB-FA7A-4E5882B86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3EE78-3833-E7CA-773E-4190DFBA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7CCB-C900-BFBB-F7F8-8626CC86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99B7A-0A38-C186-BBF2-082A05C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CD450-FA26-1F3E-1040-6A1E6F8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22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3BF31F-877A-916D-28D2-FC759CE0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536FE-1E8A-13EA-6E42-174E3B59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3160-E46E-80FD-7A73-B0F3933BA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E0F95-717B-92B9-7C85-B1D27B081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D90B4-6900-E563-CBA9-50D6C834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-1588"/>
            <a:ext cx="9074150" cy="623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0053.万军耶和华</dc:title>
  <dc:creator>Yihao Zhuo</dc:creator>
  <cp:lastModifiedBy>Yihao Zhuo</cp:lastModifiedBy>
  <cp:revision>1</cp:revision>
  <dcterms:created xsi:type="dcterms:W3CDTF">2024-03-10T04:29:25Z</dcterms:created>
  <dcterms:modified xsi:type="dcterms:W3CDTF">2024-03-10T04:29:25Z</dcterms:modified>
  <dc:description>
53万军耶和华
圣哉圣哉圣哉万军耶和华
圣哉圣哉圣哉万军耶和华
全地都充满礼的荣耀全地都充满池的荣耀全
地都充满池的荣耀万军耶和华</dc:description>
  <dc:subject>
53wjyhh
szszszwjyhh
szszszwjyhh
qddcmldryqddcmcdryq
ddcmcdrywjyhh</dc:subject>
  <cp:version>1.1</cp:version>
  <dc:language>zh-CN</dc:language>
  <cp:keywords>投影</cp:keywords>
  <cp:category>投影</cp:category>
  <cp:contentStatus>索引完成</cp:contentStatus>
</cp:coreProperties>
</file>