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6637E-20C1-4D30-FFCB-E2CAA93D0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C4C8AB-2E17-3428-98C9-317A43235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4254E-3697-C11A-9020-BF8B893B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09E1D-2175-D59B-8947-07ABB75C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20B27-3F57-78FC-81C1-0C545A00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2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D47BF-7A9A-3AF1-D2AF-36C3545F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E84D4-0F83-E9C2-AE56-2F303313F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96CB3-DC32-DB38-56A6-36D2CC0E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13344-2985-FCD4-6FAC-6E5A6B09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E2B98-5882-E636-14DC-3CBACFF8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2E04FA-06C4-C755-0B8A-893F0E665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53C5F2-CB53-5AC4-1530-EE52C2DE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B7F7B-4476-AB73-69B5-4182750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F8F73-7CF8-9876-9814-D7DC7C4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50142-DB84-D679-1768-7D4C2008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9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038BC-ECB8-FA8B-D84A-75345426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E7543-66DA-712E-D1B5-607EC52D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B72F9-FFEC-4C1D-0E31-528106DC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2B569-970F-1531-4032-FDDCF4B8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9F9E6-6505-D4CF-C5E4-264BF8D4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9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DBE9-2776-A083-4259-F4004B62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F190D-2F4C-2388-2A16-5629BAA3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8F343-5A23-36D7-DA01-5866C373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B49CD-FD2F-ED9B-8C55-D232613C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D2312-C690-B77C-4B2C-5DA54DA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621A5-8329-BACA-F6F5-0A46EA91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6AEF3-F43E-1813-BC5A-7ABC47EF3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43BDCA-927D-5D27-E837-06B61F76C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FD117-1BCA-230A-8B5F-374DF32E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50A51-698A-9746-109A-858D0D34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203C9-1058-474C-4AF4-FE682A0A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6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E2D8C-0F9C-B9D1-7336-F012B9A7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5237C-63AE-DDEA-39E0-3A2942E9C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6108CA-6E51-8C71-EEA5-D105D35DF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19BD84-82B0-B79E-C9A0-0B7648750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76E318-40E0-CAC2-9641-BAEB1F408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6D43E-148D-C4B6-04D8-4DB16624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BFF153-073E-71CE-6F5D-EB7CDEFC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18DAB6-E2B4-255D-DB60-E3E9A1CE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AA8E4-37B4-D3B1-6874-F4DC8BE6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224826-A053-3DFA-487F-DFD67F04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8A6DE7-00AE-CFBF-E7C7-DC742BC4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F4B1B1-7AA5-66FF-5E58-15B7162F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88F889-B0E1-6CB5-0E85-36E6AD98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A54F9-2366-D096-7523-F43B7990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483773-F97E-C5DC-148E-369167AE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7A14A-CB6A-5325-C81D-B677DE46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8204B-36FC-C303-DC41-94E5D4B9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1C183-2312-E8B8-91E7-E89EFAEAA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F6505-FAB0-4B81-DA47-1CA9C350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F1623-FBC0-AA5D-6631-BBA703E5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DD97D-35CB-9C93-99F7-31AEEC17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761C0-EE5E-5510-2675-FF1CA9B3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378B56-F930-51C9-7E88-D89864F60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BC25A4-2EBE-1170-898A-EADDDDCBF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5ECEB-9E02-3563-1462-BB9F9472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B672C-5FA7-BD62-E854-D4B87978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574F7-4FAA-A731-E94B-44A9408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993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F4FB5-9FA3-63BF-47FC-CEC0EB18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E0CA6A-F3AB-3693-6178-571834C3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779E9-2649-EDD3-F3AB-B4ADF137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16CA-CA95-425B-B801-0A744133E1A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7A08B-2B64-A2E4-B142-1C0EECE45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F0C69-A605-DD47-CF39-1DBE36E59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B342-D5AE-45EA-9108-586E8B2AB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9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0054.我要赞美歌颂主</dc:title>
  <dc:creator>Yihao Zhuo</dc:creator>
  <cp:lastModifiedBy>Yihao Zhuo</cp:lastModifiedBy>
  <cp:revision>1</cp:revision>
  <dcterms:created xsi:type="dcterms:W3CDTF">2024-03-10T04:29:27Z</dcterms:created>
  <dcterms:modified xsi:type="dcterms:W3CDTF">2024-03-10T04:29:27Z</dcterms:modified>
  <dc:description>
54我要赞美歌颂主
主啊我的嘴唇每天赞美祢，我的舌头每天歌颂栋
我的性命得以存活，是因祢的慈爱和怜悯
我要我要传扬祢的慈爱祢的命令命令尽都公义
神啊我们届膝敬拜栋仆人届膝敬拜祢
赞美主使我们得医治赞美主使我们心欢喜，
耶和华使我们得医治行走啊力上加力</dc:description>
  <dc:subject>
54wyzmgsz
zawdzcmtzmm，wdstmtgsd
wdxmdych，symdcahlm
wywycymdcamdmlmljdgy
sawmjxjbdprjxjbm
zmzswmdyzzmzswmxhx，
yhhswmdyzxzalsjl</dc:subject>
  <cp:version>1.1</cp:version>
  <dc:language>zh-CN</dc:language>
  <cp:keywords>投影</cp:keywords>
  <cp:category>投影</cp:category>
  <cp:contentStatus>索引完成</cp:contentStatus>
</cp:coreProperties>
</file>