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03161-1932-F67F-B1BE-6B38A2AE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FCA47-1A92-BB56-EA86-C3CB59A7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A4144-61DB-2FB1-F37A-332D4C9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10717-B262-D535-DD98-BCA3D14A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79316-0729-925E-B82E-4DE6EC0D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A7E-A11F-8FEE-18E9-8D6813DA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CE8A0-3BD9-FF9A-A8BC-28424DED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C011C-BBAC-B3CF-9FFE-987E8F9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724B-7E0A-9977-2FBE-973D7A6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D7B1E-959D-50F9-8307-F4032D40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8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F0FC3-DDF1-E0A0-BB28-282D9365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D3BC9-70F7-9E94-54B2-3291D53B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B39EF-E771-3726-D09B-57CDA3AF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98ED-BD52-5FD5-08E1-E88E3B38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6CE44-F787-178A-4E4D-D7DCE034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F38DB-6358-CEB1-E618-A48F001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51732-3A86-C80F-714D-656D80BD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45C37-329D-8DCA-FC60-93741192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0C7B8-5384-DF9D-F7C5-D6A79996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28EC7-BC6F-BA3C-F36F-79BAF160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3122-610D-6A9F-56B1-595CC652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9C0F7-2CF9-079D-FA02-B80E889F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7D1C0-ECA1-ACC0-D122-E7D0811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84980-02B6-B5E7-17B7-9851EF67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AC0CE-66AA-702B-4C22-3C49057A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620F5-E7B9-7A1D-3A55-378DAF2F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700CC-1004-B9CF-319D-E33120C8B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C3DC60-B1BE-9C95-FCD0-7850D4DC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E2B24-3FBC-F344-74A8-EA539F5D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12ADE-E968-4B67-68D0-A6ED7B9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26153-B904-F79A-F651-25C98245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510F-DCA3-4979-457C-1DDA23D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E2701-64FD-DFF1-F872-494E93CE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4FFF6-80A5-9462-72CC-2716732B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C5FE0-85C3-8565-D886-61D26483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BD346-DBB6-41D1-9DD9-12E9D546D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845EC-E576-19CF-AE68-08AD19E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454C7-757A-5B32-4898-77E9FD35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A8D3F-9194-A110-AB13-805D726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9F2D5-98B7-8402-C1D7-DF487D60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C472F-33BC-62A7-16D5-10F6B56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B210E-938A-0335-BE29-E38ABD48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3C51D-7A5F-B39A-1A16-4DF7E638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B9E2D-8A87-7214-A642-E92A08E7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2863C-5C72-CAA4-C66C-2995C4A3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617D-C4F5-2C5C-4630-BBE469E8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653D-6EB3-32C8-F822-86EACCE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F3E7E-017C-8351-3026-84654B3C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00238-CDEB-E2A1-7CBC-1BFEEDE0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E6B29-D637-FF09-0DEC-785403EB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4A263-CE9E-766C-E201-DCBA8349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2ACF3-8DE1-8E07-6478-0EC36AEE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62F0-FCEE-2FCA-1B78-68E40FBD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F3A08-22CE-E8A9-2B00-8C4419A1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A63C6-7D3E-27A5-37D6-B9C16576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E4F34-CEF8-8D2A-3451-55A2466D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E04ED-C89A-6CB1-69E0-C87138D9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6B390-16C8-C5A2-79C1-CC56729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84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B7FE5-A104-4EE6-944F-F0CA7E3E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1FA0-4888-009C-309A-5A856D50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F47C-1969-A4CF-3B9A-D93658D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99CCD-A8F7-D4B1-C42B-9173E421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3F145-28D2-58B0-3A17-4367DBCF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0055.我们要称谢</dc:title>
  <dc:creator>Yihao Zhuo</dc:creator>
  <cp:lastModifiedBy>Yihao Zhuo</cp:lastModifiedBy>
  <cp:revision>1</cp:revision>
  <dcterms:created xsi:type="dcterms:W3CDTF">2024-03-10T04:29:30Z</dcterms:created>
  <dcterms:modified xsi:type="dcterms:W3CDTF">2024-03-10T04:29:30Z</dcterms:modified>
  <dc:description>
55我们要称谢
我们要称谢那造天地的主，我们要称谢那造天地的神，
因为池用智慧建立世界因为礼用聪明铺张穹苍
池的威严震动列国礼的慈爱名扬天下
从耳古到永远礼是神，池的作为和恩惠永远长存</dc:description>
  <dc:subject>
55wmycx
wmycxnztddz，wmycxnztdds，
ywcyzhjlsjywlycmpzqc
cdwyzdlgldcamytx
cegdyylss，cdzwhehyycc</dc:subject>
  <cp:version>1.1</cp:version>
  <dc:language>zh-CN</dc:language>
  <cp:keywords>投影</cp:keywords>
  <cp:category>投影</cp:category>
  <cp:contentStatus>索引完成</cp:contentStatus>
</cp:coreProperties>
</file>