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3000-C25A-A283-03A9-3C4B36A69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FEF5BE-F9B8-C64C-F108-8A666C96C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9A457-F1CD-280F-4898-34C22B4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8B72-4FA5-3DCA-869D-35A06E89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7A38E-2583-046E-FFD8-841FF873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1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8847D-E347-E53B-187F-A2CC7DD6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F4FA0-CE4F-BC4F-9159-07A3C982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24F87-3EC9-8D7A-1FBE-36A7E2BF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97695-E5B6-1188-F3E8-0D7E6919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CEC7F-20FF-CE91-0516-F74A670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6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E53A2D-A56A-C572-49F2-5EDE16C03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94354-AEF1-421F-5DE4-BD941799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B17BE-0325-E361-B17A-4B6248D1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C1BBD-7431-F1B4-5235-545981E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A7EB2-D661-A5CE-772E-87F275DE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5742C-232D-7C30-8451-E62DAA6D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FA4D6-473B-F3AC-36F2-4628ABF2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0A5A-5684-269B-89DF-975AA90E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DBA5C-D19A-E42B-C349-EB6C01A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05169-2141-513E-029D-7E1271BA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7E842-81E9-AE46-F37B-7628FD99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EE825-517A-D7AF-2042-D52528AA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71785-DAF5-EA13-CE63-C126AD93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CC52D-A41D-B559-CA81-47A4407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A8D84-5160-22C2-E7FF-376AEBBC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E3BDA-5EFA-5D0E-C4DC-03266E34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D3C13-61C8-1D85-53E5-A6D3D5181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FF841-5D6A-51E0-4037-9FC4BC22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FC8B9-9574-8BE9-C44D-1D7639DA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CB42C-29DF-3B86-39A1-059A152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833E2-4660-274E-7030-696AA424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ED3E7-BBB2-46DB-ACCB-85EC3B09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55233-A97F-A74F-B2A4-DBC0B5CE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C9563-7633-AFEE-CE8F-37C75430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63FA4-8310-5B40-7DA6-B0F642D7D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7FB47-7D8A-ACF7-DF7F-F2CCCD281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72865A-2700-EC4D-9895-FE311C11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212C01-B08F-6448-DA62-639753C3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9E22FF-6510-3A56-CD06-DCFB88B8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5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99183-6477-F420-EF34-2332ED93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E6DF3F-606C-EA23-949F-2C0751DF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AF4EA-936F-892A-2521-8E14A268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D4316-1FD8-AF6E-3A2B-EF62C41E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602B3-6387-FEF1-DCFE-113C47F0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E60EA5-39A5-7D30-7FAA-3475C696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62422-BB2B-6ECE-B9DA-1E816879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DCF94-2E7C-FC84-9D1B-707AE83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69FE1-FA86-1402-60CE-E2A06F2B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DE8B6-D411-0D70-5448-AA47A3B6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30126-B519-0AE4-E4D8-1829A656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6DB85-F130-5475-650A-CB2FD502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09AAE-EBEC-AD48-01A5-A8167EA9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F205-611C-AFA0-A128-717A1F3A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F4F64-5441-615D-28DD-4F9A9DFA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84E02-0D16-E587-5293-8AD89E99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BC253-425F-B241-137A-395D2DFF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395A7-B898-6F3F-6FB9-A45044F0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FEB6D-8937-5144-E86B-AA178FBA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2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584F74-4B12-5E0B-629B-7E99FC7C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C2807-F7A7-5BD9-62B4-D9B5D47B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FF852-62BF-29CE-1566-C0FA8EE21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9F6BE-D486-1346-A448-49981C40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002C6-7101-9913-1A02-E9148B9B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0056.我要称颂你的名</dc:title>
  <dc:creator>Yihao Zhuo</dc:creator>
  <cp:lastModifiedBy>Yihao Zhuo</cp:lastModifiedBy>
  <cp:revision>1</cp:revision>
  <dcterms:created xsi:type="dcterms:W3CDTF">2024-03-10T04:29:32Z</dcterms:created>
  <dcterms:modified xsi:type="dcterms:W3CDTF">2024-03-10T04:29:32Z</dcterms:modified>
  <dc:description>
56我要称颂神的名
1我的神我的王我要一生尊崇栋我要永水远远称颂祢的名，
2我的主耶和华我将身心献给栋我要永水远远赞美栋的名，
1我要时时称颂你我要天天称颂祢我要永水远远称颂祢的名
2我要高声赞美体我要欢呼赞美泳我要永永远远赞美称的名
我的神本为大，当受大赞美，
我的主有恩慈有冷悯我要永远称领礼</dc:description>
  <dc:subject>
56wycssdm
1wdswdwwyyszcdwyysyycsmdm，
2wdzyhhwjsxxgdwyysyyzmddm，
1wysscsnwyttcsmwyysyycsmdm
2wygszmtwyhhzmywyyyyyzmcdm
wdsbwd，dsdzm，
wdzyecylmwyyycll</dc:subject>
  <cp:version>1.1</cp:version>
  <dc:language>zh-CN</dc:language>
  <cp:keywords>投影</cp:keywords>
  <cp:category>投影</cp:category>
  <cp:contentStatus>索引完成</cp:contentStatus>
</cp:coreProperties>
</file>