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16D02-D7C1-7AD3-E2C7-BA13464C1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BA17DD-7D1A-27E1-9BDD-F963FB7BA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2675C4-F88D-A030-E471-A1FD5F8D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204B-5C48-4421-8A83-CC2EA63C15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458CE4-F212-21A1-C2C0-683E88BE8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CAF775-0C62-0A86-0907-1B364339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B687-C9F4-48E9-BE62-1FD55DEA1F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06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84A1E-C1ED-5C11-D422-983C83F18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3C12C4-404B-4372-4749-4025CB6AD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F6C322-9AD9-92D0-5D89-68F03A6A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204B-5C48-4421-8A83-CC2EA63C15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DFCB39-1EC4-3902-BF61-FFCDEC73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F63BE-B508-A81C-B4AB-C5E1BAFB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B687-C9F4-48E9-BE62-1FD55DEA1F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9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E1B52E-F145-8F1C-89D6-2A3A0728BF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9663BC-6EEA-94B2-11BB-39C28EF60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372649-1A30-697C-14CB-EF9D5727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204B-5C48-4421-8A83-CC2EA63C15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354D1A-6848-F860-CF73-793FFB18E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D6BB17-A0F3-9C8D-9B71-CC144771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B687-C9F4-48E9-BE62-1FD55DEA1F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93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F7F2A-93B4-66BC-0712-E24EC353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D421ED-3BF6-5361-6E5D-936241165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21BF97-5D73-EAAB-A912-C554CF3BF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204B-5C48-4421-8A83-CC2EA63C15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1EDE7-CB3C-5CA1-A032-A203F186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B02B34-E32F-1E5B-6B59-6BDCFAF21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B687-C9F4-48E9-BE62-1FD55DEA1F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68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F3B5C-0809-8C12-7744-72B1E7FF7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9FC0C0-2E8E-D60F-BF10-CF0B326BB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DEAB4F-4576-C8F2-2A46-2174F8089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204B-5C48-4421-8A83-CC2EA63C15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53CD7E-ACE3-6947-0375-85121210E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FF6FBF-FC2F-A991-2FA5-02AC7EAC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B687-C9F4-48E9-BE62-1FD55DEA1F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07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71E62-1DA9-0107-E84B-38D907F7E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06879E-1315-19F6-762C-14B8FA850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3E78F4-3E4A-192D-DA24-1C8E8EB74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48843C-1B16-6D34-2231-F28DDD4E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204B-5C48-4421-8A83-CC2EA63C15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4C8ADC-3C1A-6634-4AEA-920D74AA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AA0120-3C8F-4217-736B-CC1604B4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B687-C9F4-48E9-BE62-1FD55DEA1F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33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5EEE0-C1C6-A059-6D02-C1655C86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FBB58C-C7F8-4130-CE74-8ADCC2783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C51AD0-5277-DEBE-2BB3-01689128E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3BCDDF-F56A-2D27-F948-DDBD11975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0C929F-964B-0B33-F5CB-8EC95B9BE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1FFDB2-220C-1611-AD06-2D50601DC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204B-5C48-4421-8A83-CC2EA63C15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4C4683-7F81-7B87-C500-F89A5935C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7B488F-FEDA-0839-1361-78724B499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B687-C9F4-48E9-BE62-1FD55DEA1F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92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2945C-C61C-F15B-BA3E-D6FCC6E4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F1D21D-8F86-8E54-FF2D-F93E2108C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204B-5C48-4421-8A83-CC2EA63C15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0B6269-C39A-6FAC-2A9E-F4DA9CC1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F0884E-3BFD-C8BE-2421-EDF3A724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B687-C9F4-48E9-BE62-1FD55DEA1F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75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BA3AD2-75C7-6B36-6C43-15A736218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204B-5C48-4421-8A83-CC2EA63C15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5DD8DD-8181-436B-A4C5-AA25FCB4F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A0E5FD-B9A2-E91C-7114-C78D97D0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B687-C9F4-48E9-BE62-1FD55DEA1F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78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36629-1460-065D-193A-852B9586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632E8D-AFBB-42E0-D030-13A72DE8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F73F3A-2DD1-0F3E-7F0C-20A75D803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D27671-60E3-8AE0-CD01-B01DE16A4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204B-5C48-4421-8A83-CC2EA63C15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7B1A55-A9D7-0358-2361-2C458491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0866CC-04D1-BD2E-7B60-9EDA4EFB5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B687-C9F4-48E9-BE62-1FD55DEA1F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5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F3979-34F7-727E-19BA-AA9FBB333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4D7B6F-A965-2ECC-46BE-03C8A900F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6599BA-2560-2CA0-9AC7-F3D05E06B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A43A31-F9BD-A856-94BD-98FBB6354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204B-5C48-4421-8A83-CC2EA63C15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FBD274-8F2E-0292-21D9-2AF0D732F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E2D03F-FC2F-BB5E-7847-0BABFC3D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B687-C9F4-48E9-BE62-1FD55DEA1F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814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FF84A7-7FE5-9E07-E1C7-938EB44A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9CE852-6BC2-9D8E-8129-12E653C11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223161-F52D-AF1B-471E-173B1D910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8204B-5C48-4421-8A83-CC2EA63C15E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574E8D-39AF-70A2-CCA7-AEB3ED4DF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05A6E7-3EC8-4B70-C7B5-AF7A673B4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6B687-C9F4-48E9-BE62-1FD55DEA1F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36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0057.耶和华祝福满满</dc:title>
  <dc:creator>Yihao Zhuo</dc:creator>
  <cp:lastModifiedBy>Yihao Zhuo</cp:lastModifiedBy>
  <cp:revision>1</cp:revision>
  <dcterms:created xsi:type="dcterms:W3CDTF">2024-03-10T04:29:35Z</dcterms:created>
  <dcterms:modified xsi:type="dcterms:W3CDTF">2024-03-10T04:29:35Z</dcterms:modified>
  <dc:description>
57耶和华祝福满满
田中的白鹭丝无欠缺什么山顶的百合花春天现香味总是
全能的上帝每日赏赐真福气使地上发芽结实显出爱疼的根据
印和华祝福满满就像海边土沙恩典慈爱直到万世代
我要举手敬拜池欢喜的歌声赞美称颂礼名永无息</dc:description>
  <dc:subject>
57yhhzfmm
tzdblswqqsmsddbhhctxxwzs
qndsdmrsczfqsdsfyjsxcatdgj
yhhzfmmjxhbtsedcazdwsd
wyjsjbchxdgszmcslmywx</dc:subject>
  <cp:version>1.1</cp:version>
  <dc:language>zh-CN</dc:language>
  <cp:keywords>投影</cp:keywords>
  <cp:category>投影</cp:category>
  <cp:contentStatus>索引完成</cp:contentStatus>
</cp:coreProperties>
</file>