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3A8B7-C67B-AE22-80F6-A43B2336D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9B0DDC-2BCF-0A00-B6DE-C7EC20D04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56BDA-8BCD-6B09-9E79-6AEBA956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4D0E1-1ECC-A36E-22B9-AD27136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C12E-F823-1A2A-D80F-FFFBD545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2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82947-5068-AF46-0819-B5714BF4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10AD3-1E86-CDB1-8B5F-36CD76735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758E-1198-F15C-2C53-A49BD5B3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8A454-C93F-ABC7-3292-23731FAA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096D7-6E34-1B1A-146D-9557EE47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5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345D17-8F0B-5A0B-E62C-31ACAAEDB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5F8BB-C03C-BF3F-8838-3BA973EB7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B5DAE-5D09-8529-BDFF-222AE658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488E4-3A1B-5424-7FDD-3CB5FD3F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D6195-3481-EF0A-590B-940E4991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4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C9F45-4D7D-E9EA-BB6F-4239875C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FAEF4-8280-E501-84E5-F2CDD003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DA002-ED27-3994-E259-1B8668C2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76336-AD25-0B54-AAAE-B83DBF1F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46288-BE02-6484-4C67-E03B1486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F2B44-167D-59D0-CE2C-8365520E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58D65-774F-8582-90C7-FDABC1FC0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98410-2E61-8448-3EA2-EFF31574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74AB7-A432-3819-B86C-CF198B33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C8958-024D-5CAE-F454-D58BA7ED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5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93B16-1EFC-887A-7862-2DCF5DEB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D6AA3-9901-9485-7210-A1CAC0B84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D8BAF5-BFF1-2BAA-5909-4FA246901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C8932-A16B-7D7C-ECBA-F0BAEBF0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EADD77-45CE-4E34-87A8-F7F0984B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443A2-81D5-A913-E69E-35FB8BA4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0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5DB6F-E45B-B027-F357-BCDBD9DC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C6DEE-26A8-B8D9-2F35-368F9EE7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3563E3-1413-E746-BEAC-0934AD9B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EC3AC1-9993-8C66-0BC3-4559D310C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0BADB1-9ACB-33B1-5C57-1A03B650F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03C739-CBD3-578E-B4FF-B48DB22E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DB36F3-1844-956E-C982-62896C75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593C64-C6F1-F7A4-5076-C555AD8E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73E4A-191E-D167-5EF7-35C5A057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60B3DA-8554-1DBE-AF3C-9901C714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1E1B09-BB8B-174D-AA14-2211C161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D49295-B232-AA60-EDEF-560BA50B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B7175B-A242-CEE7-4A06-A987A5B1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92764A-BDEB-78F9-82F0-00805D47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A30FDA-F95B-7AFD-17F0-F1693726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1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F250B-CE28-15C3-DA36-FA990DB9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9AECF-117F-3FBA-71A1-6E29F051C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9BA5A-D97B-2EB2-E238-428B5F672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E298D-773F-FD96-B2BF-C5FD20E1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9E4E51-F66E-7724-BFFB-05BE66E5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1D6EC-F8FA-B007-D58A-A54AFDE7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1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423D5-563E-5889-6367-B7B448D7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761171-2EF9-8454-CE02-055F75B52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34F45C-27E2-9F98-2E10-996CE9DC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DFDAB-5782-C570-A512-2F3B2087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4EE3C-A625-7584-04C0-31DC0528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D920C9-45C2-2E5D-C6C3-2380A2AA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724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4B8375-FC48-9E38-BC34-E385AEC0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5828B-BE69-6FEC-4C0B-64EB19FBE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3E32D-D4F4-39BA-1AFF-6854B4D85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4813C-B3D9-433C-DC8A-647E0666B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3AA45-B2AB-7DCB-D72E-2AC26E2AD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7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0059.我要称颂耶和华</dc:title>
  <dc:creator>Yihao Zhuo</dc:creator>
  <cp:lastModifiedBy>Yihao Zhuo</cp:lastModifiedBy>
  <cp:revision>1</cp:revision>
  <dcterms:created xsi:type="dcterms:W3CDTF">2024-03-10T04:29:40Z</dcterms:created>
  <dcterms:modified xsi:type="dcterms:W3CDTF">2024-03-10T04:29:40Z</dcterms:modified>
  <dc:description>
59我要称颂耶和华
我要一心称颂耶和坐我要传扬
祢一切奇妙的作为，我要因栋
欢喜快乐至高者啊我要称颂栋的名，
我要称颂祢的名耶和华啊求栋留心听
我的言语顾念我的心思
我的神啊求祢垂听，听我呼求的声音，
我向祢祈祷</dc:description>
  <dc:subject>
59wycsyhh
wyyxcsyhzwycy
myqqmdzw，wyyd
hxklzgzawycsddm，
wycsmdmyhhaqdlxt
wdyygnwdxs
wdsaqmct，twhqdsy，
wxmqd</dc:subject>
  <cp:version>1.1</cp:version>
  <dc:language>zh-CN</dc:language>
  <cp:keywords>投影</cp:keywords>
  <cp:category>投影</cp:category>
  <cp:contentStatus>索引完成</cp:contentStatus>
</cp:coreProperties>
</file>