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F722-62C7-A37F-B3CC-03705047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99EC1-8458-75DD-1ECE-377B08F0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8FCAE-9713-5FFE-9E15-778304C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138-35A1-888D-4FEC-60EB6DA6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1EFDD-72F9-83A1-9BDC-63400F9C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35692-D558-63AA-D259-60AC04A7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29F11-E393-C763-0002-84A09B16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E8BEC-396B-38A6-C351-DE7954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264E2-E69E-DBB7-2862-891930B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37049-70F0-45AF-AFA9-98E40D6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3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084FC-591F-BFD1-BB9C-FF7792B9C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8EE41-F447-8F6C-C16F-491EDA4B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2DC8-555E-1F5F-0C67-5ECC4AC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FD318-1C0A-76E7-8DFD-EBD1C59E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2281C-347C-A409-EB24-06601747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9F9E8-2E44-0A6B-FE57-26BA227D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B6D86-4788-6584-397E-AC843A4F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E3F2-F142-8D9E-D1F1-07704F04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48B1F-9CFF-CDF7-EB99-D92CBF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DE75E-8C4C-B090-1063-14D8156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9DDC-00EA-1588-0E25-7AB15F6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8F7EF-A715-2CAB-12A5-2E995868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98A91-F47A-8A3E-0BB2-5B2DBA78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7C53F-F963-7F3D-8953-5298C39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3B71B-C7E2-97B2-C9E6-AF79570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E6F8-D95C-D661-9AFF-82B2E57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52CF9-5EDA-08DA-8E59-0148B4D7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A52A0-D3A7-FED1-2240-1D86DDA3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B738B-0E54-1434-B43F-45FC4C79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5E024-24CD-EE19-14A0-229E0602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B4401-5211-BB5D-72B1-7DF5D1F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F621-5A02-3FF8-2F59-F30CFBB6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6F23D-8BAD-91A4-9274-ABCB69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65ADD-F5AC-5E9E-7C3D-E0B3C732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AF3FC-9174-EC1A-1A29-3F8649C5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A067A-3696-B35B-69AF-D78FBE7C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63D98-0FA6-5DD2-47B8-CC726DE9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0A73F-AD82-D7FC-1B1D-7661E0CE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AB939-5032-7944-0318-477C3FB2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B4E0-32C2-219E-E000-7B54D9F6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FC64A-155E-A3C4-6456-0A7260FB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C14F1-DAD8-2130-81CB-FA0D479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EB3E7D-BBA5-A8CF-11D9-3C882E0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019206-E621-0556-163E-BA0F60A9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0F5CE-34CB-6C08-3E39-D5621EED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E1804-EC07-75AF-91FB-35A65D66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7272-3710-39D4-88A6-BB75E3F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0752B-112D-FD45-4E42-8DCF63DB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7D0FA-883D-7081-3406-701EEB82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38E7E-FF77-057F-5ED2-1642EE4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337F6-C58A-FC4B-96E0-5FF0D93F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F7E36-1FEC-9209-ABB6-801A6978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13956-6D6B-5D5E-6543-D2EF9BEC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A4CD0-9AF0-2E92-7F01-BC492537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C5AC4-7ED4-CC3B-32FD-95309E38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3EE2A-8EBA-3789-3143-E9CE6297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B17D-7497-6C9B-E996-3AB778F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202B1-728C-683C-2E7B-16F32F3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06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2330C-35C1-8AFC-784F-08156F6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C1D2A-5B2F-0D33-6136-36C28670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B9E53-3546-1162-516D-60F9410B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0FF4-9B1B-4826-1001-4564BC372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5433C-C7DA-04AD-299A-7F70AA85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0060.神是爱你的神</dc:title>
  <dc:creator>Yihao Zhuo</dc:creator>
  <cp:lastModifiedBy>Yihao Zhuo</cp:lastModifiedBy>
  <cp:revision>1</cp:revision>
  <dcterms:created xsi:type="dcterms:W3CDTF">2024-03-10T04:29:43Z</dcterms:created>
  <dcterms:modified xsi:type="dcterms:W3CDTF">2024-03-10T04:29:43Z</dcterms:modified>
  <dc:description>
60神是爱你的神
神是爱你的神不要莲偶像
池要赐福于你要海改信主
社名为耶和坐创造主天父生命的源头
池名为耶和华创造主天父生命的源头主耶稣，
池爱你，要来到主面前，不要俱怕
神是爱你的神不要拜偶像
社要赐福于你要海改信主</dc:description>
  <dc:subject>
60ssands
ssandsbylox
cycfynyhgxz
smwyhzczztfsmdyt
cmwyhhczztfsmdytzys，
can，yldzmq，byjp
ssandsbybox
sycfynyhgxz</dc:subject>
  <cp:version>1.1</cp:version>
  <dc:language>zh-CN</dc:language>
  <cp:keywords>投影</cp:keywords>
  <cp:category>投影</cp:category>
  <cp:contentStatus>索引完成</cp:contentStatus>
</cp:coreProperties>
</file>