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AB44B-C4CC-06CC-933F-93801B737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0A0598-0153-E719-6644-8AB4E6C42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5B929-493F-BF3C-4C1A-B5045425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961E8-F575-E0E5-132A-DBB73B28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5CD7B-9311-779E-352E-A2964698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8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28BEF-AD48-E351-E8AC-A6530A99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8B2603-9BB1-2D89-21CD-4EC8C460E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D8555-C0C7-3C1D-CB69-1BC25796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6843F-86C2-11FC-EFAF-B48C2953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BF863-FF41-F46C-2D1C-90E711FD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82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6DFCC-E275-F743-B193-008A95D8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B3E494-D1E7-AEE9-CD4F-815DB0C45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E741B-C6A2-7E6D-B258-4FC95920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E3FAB-3304-EF97-164A-78E5BB4F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6A919-575B-4CC3-5BC7-6410BD1C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86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8C0F5-E5A8-C905-C6B9-82454849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CDC1E-C14E-B82C-200A-EA49CE46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C6E7B-A527-44D0-2EC8-32FCD78F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32B94-0B69-70AA-0A2B-6D623ADF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56857-044E-FB93-4ED1-DD1BAA7B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1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15D20-E182-6682-2495-62AECF32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3DB5B-FAEE-F9BE-B697-9E1A5F172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13978-6F73-5DB5-2E3F-C9AC0651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BB85B-9B4A-B488-699C-F2D834EA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3A415-C65B-1B65-782C-87744FA1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5A2E3-62F6-13D5-6361-DE1D99E5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60A0A-5A0A-17D2-047B-256E6979E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13D062-D273-1FC1-1B18-8EDF53E9C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5C0FA-0717-DF28-5AFD-1713F3B2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A2B4FB-7F4A-40BA-BF53-7BD528BB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7A8D4-BD12-2536-4E32-0DC9496D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6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ACB61-8400-EB10-8637-EBABAB80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D36D0-69C2-B20F-2E8A-65412900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4F34F1-6F05-8112-28FF-F2198F658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F007C-A9FC-E261-A1EC-2A4098734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DE862B-A454-924A-ABEB-D1DE18364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DB0BC0-51A2-2D1A-7F46-5185467B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13EB4B-CA66-BBB3-6B7C-DA5C89EA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0C7E43-579C-B2F8-36F7-D675A3E4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2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FF10F-9DAA-E323-B9EA-CFDECB78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655C43-400D-FE84-4471-C51B92A1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6AC714-72A2-CA97-80DB-C378EEEB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5971ED-AFF6-B718-79D9-27529C9D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4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DD276D-6F68-30CB-5F10-CFA93973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423A6E-144C-7662-40C8-04DD355B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D7F1B-3C7B-CEE1-1F45-6ED4D78C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9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BBD62-3400-70F7-29BA-869447A5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2526E-8CFF-7876-779C-DB0106DC3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9F1E0-C373-18ED-4783-AF3505D2C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331FDF-6010-B798-7456-385EC7B1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C5601-01BA-F513-5617-644D0E6F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0E55F-C3E7-50CD-6B34-0C9801E5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7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C8290-C7C7-AF87-BC27-F2072DBA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7D7A70-787E-AF3B-18BF-806FA1672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5DF298-429A-0BE0-8FC1-CE2D70665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5EBB37-F4DE-C3AF-B39E-92FC7D76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09E79-8D41-9175-839A-6247A55E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B9A6BD-1CB3-9088-25F5-8D15F955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71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1DA55C-C05C-91ED-DF53-063EBD78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2AFC95-5174-E50B-F8B5-6CC7A4B9A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AF367-EC1D-1A8D-D880-B009C8835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F33D-0DD1-4361-B1BA-5213DFC249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E0C5C-DF71-9B7F-3540-6D97133CB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18607-451A-BE7D-4098-0B7FB832B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7565-573E-458D-9228-1D6215EA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9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0062.主赐福如春雨</dc:title>
  <dc:creator>Yihao Zhuo</dc:creator>
  <cp:lastModifiedBy>Yihao Zhuo</cp:lastModifiedBy>
  <cp:revision>1</cp:revision>
  <dcterms:created xsi:type="dcterms:W3CDTF">2024-03-10T04:29:48Z</dcterms:created>
  <dcterms:modified xsi:type="dcterms:W3CDTF">2024-03-10T04:29:48Z</dcterms:modified>
  <dc:description>
62主赐福如春雨
主赐的福如春雨我在其中赞美欢欣
主赐的生命是泉源，在我心中更新无穷让我们
张开赞美的口，举起敬拜的手，主将赐福在我们之中
让我们献上献上将赞美尊荣全都向主献上
而主将赐下赐下主的恩典将如春雨隆下</dc:description>
  <dc:subject>
62zcfrcy
zcdfrcywzqzzmhx
zcdsmsqy，zwxzgxwqrwm
zkzmdk，jqjbds，zjcfzwmzz
rwmxsxsjzmzrqdxzxs
ezjcxcxzdedjrcylx</dc:subject>
  <cp:version>1.1</cp:version>
  <dc:language>zh-CN</dc:language>
  <cp:keywords>投影</cp:keywords>
  <cp:category>投影</cp:category>
  <cp:contentStatus>索引完成</cp:contentStatus>
</cp:coreProperties>
</file>