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BDFB5-58C6-DF1E-7546-20A816CA1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5D4A98-E1EE-7A07-0C34-81D597449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87038-63E5-5967-C872-4A05B5B4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A12B2-8726-FCAC-C336-9E26193D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9C767-5F0B-0FEA-9200-7CB1F8D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7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753D6-D029-3294-78DB-CE245E19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04B52-07B8-73A8-FB3C-1F18AEF3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81434-83E2-36A4-42BA-2397064C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FD271-CCC2-99F2-4E2C-EB46860A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EC33B-7DCC-52CB-1AAB-B1DBF1D2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9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A67063-85F9-8225-7058-8DC855008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15CAE-6DA4-B89A-43FD-EDEDB40E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572C8-1127-2966-3009-04DDDBFB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FBA14-3940-A2E2-4AE7-A0D057FF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123C4-2DB6-C460-E600-1DA4353B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0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4BB1-061D-DDA0-A158-00754550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F9FF3-8458-F64E-3D9C-7038E2B8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544D3-4EE1-2160-4421-B6E1DF06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64A4B-58B0-E650-9187-0D4D42F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2CCE3-D0A6-B481-37A5-318E076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078AC-59C4-0827-04F7-2D66552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080F3-D627-179C-CFE5-9508A3DF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7222E-5DE6-B07D-C5DA-5D0EF897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301AD-C75F-98F9-6FAC-53C9AA4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D2E03-CE7E-5675-C36A-BDD7C6CF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6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62644-6251-A20F-3772-7B176CDC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ABECA-7D5A-886B-9E7A-D9D7D0DF3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348CD-DF8E-F53A-36D9-F0BB2E44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0C543-5C20-498B-6F15-1257AB67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D0BE6-FBA0-7BD7-912E-3280BD66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1C2F0-F023-3141-DA53-E20F515C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1FEEF-11E0-F9FE-B69C-C6D1D261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DDFE8-F9E7-8963-5442-33FEA7A7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809FD-9AE8-E7CD-DEA7-34C571BE4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60745-2DA2-E033-F2BC-DA11AA64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41D21-4B5B-0254-75EE-7F6136845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997444-8B0B-B4E7-A672-F5F7BF74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4E543-B562-403C-AC01-4B541B8E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4A3D1-5C18-429F-7A6E-ACE69EF0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7B02F-D0ED-7EE1-F74D-E8E3245E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CC210A-DAC4-4871-5CAC-7BC44CF5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184C39-C1B9-395B-CF84-96E7890C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8CB1F-A22F-E072-0F72-EC9EF986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2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AADF3-0C53-847B-ECBD-42BA83C6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9A0C5-8FED-989A-06F4-58FCED3A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89241-EC25-0F76-59F3-17269CF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AC5FB-2FF7-45A3-F0C0-74A8AC76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EA8EF-5894-9F62-A388-5B4B67B3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7404D-1A1D-2D34-4797-B39B3387F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263C-385F-4BAE-0FBB-69676E81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6FFBC-7129-0BDE-53C7-F95CD8B6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D9EB0-D733-275E-2A78-C241995D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E956-92E1-7CFE-6AD3-AC7DEBC3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09869-FC65-B9FA-BD47-080CD8D79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BB468-4FDC-8CB8-A66B-04294EF9C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94A1D-61BC-A66E-98C8-DFBA902B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CE478-743F-3B83-2609-05F6F1D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E80DC-0F86-50EB-C2BF-0E1C4C2B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018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97E52-CE96-1065-D7EB-1D483127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D770F-44B0-87E9-1145-138711F0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136DD-F412-232F-B8A5-E549851C7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96FD-04BB-4B68-9AF8-71D7E02E2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1D4BF-937A-68AE-CAB9-673384D9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0B192-AC38-4DDB-6800-87472EAB9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B339-B5BC-4659-9385-29F21B840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0"/>
            <a:ext cx="8964613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0063.我的神，我要赞美</dc:title>
  <dc:creator>Yihao Zhuo</dc:creator>
  <cp:lastModifiedBy>Yihao Zhuo</cp:lastModifiedBy>
  <cp:revision>1</cp:revision>
  <dcterms:created xsi:type="dcterms:W3CDTF">2024-03-10T04:29:50Z</dcterms:created>
  <dcterms:modified xsi:type="dcterms:W3CDTF">2024-03-10T04:29:50Z</dcterms:modified>
  <dc:description>
63我的神，我要赞美祢
我的神我要赞美祢我的心在此刻称颂祢
我要将荣耀颂赞归于祢无论我身处何境遇
喜乐时我要赞美祢创伤时我仍要赞美祢
纵然苦涩泪水眼中流口我的内心仍要感恩赞美
哈利路亚赞美祢哈利路亚赞美祢
我要将荣耀颂赞归于栋归于至高之处我的上帝</dc:description>
  <dc:subject>
63wds，wyzmm
wdswyzmmwdxzckcsm
wyjryszgymwlwschjy
xlswyzmmcsswryzmm
zrkslsyzlkwdnxrygezm
hllyzmmhllyzmm
wyjryszgydgyzgzcwdsd</dc:subject>
  <cp:version>1.1</cp:version>
  <dc:language>zh-CN</dc:language>
  <cp:keywords>投影</cp:keywords>
  <cp:category>投影</cp:category>
  <cp:contentStatus>索引完成</cp:contentStatus>
</cp:coreProperties>
</file>