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17412-01C0-A81D-1E1E-FEBC1CB02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CBD7CE-7D9B-72C1-63DD-D4E046151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8ADB7-9397-1942-09F3-D7B1CC0D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83086-9899-A7A1-8568-64AFC9A4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37A8B-1B29-5D60-DFCF-BA8B0E22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0BD37-827C-8EB3-AE22-4617BD2A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DFF583-371F-D1CC-E116-A208EE5B1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E69C9-FC40-EEFB-6420-80CC74D0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AED7E-E465-1C71-0ECA-4167E244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9CFA4-CCB4-5ACD-F97C-0C8CF69E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8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B98C02-71AE-45EF-065E-A94BCDAB5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8DFEF0-5B1B-1A27-B7A8-6A066FE45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BA0AB-59E9-E267-F3E3-FA109FF4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27ADA-8498-1CAC-16AF-E6776904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40D49-472A-565C-5EAF-7B46C6C6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25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DD12-0DFD-5EDF-EA4B-27DC4CE6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7ACD7-B726-3D97-D04D-98BDA250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0EF5A-6E08-1BA3-8089-C25B1374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40180-B5B8-14D3-271C-AE04B835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1BC72-B4A5-86FF-366D-6F1EC5C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67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65AEE-EEC5-6F72-76B0-9B39B809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07CD3-4543-3797-0AD2-B3046F8DA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B5D8D-EB5E-B6B7-43EC-10D6C380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1F1CF-B297-A907-482B-DDC8BB5D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A4546-6915-1623-3AA1-4B4C364B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8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94B01-E150-48BD-397F-A3750B83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69F0E-C85C-642D-62E5-B55A8EC5C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CAF944-70BA-2B87-5F3A-BEE53CA2B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2429D-4B19-DB0C-A1F8-07099725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04597E-CE37-FC01-9ED4-6A8FF6C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B8E145-6C9D-64B3-4C2C-35982975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7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761D3-EA63-4342-41F8-CECEACD4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DA304-1763-B2C6-0CBA-4D009E2FD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609FE-D872-56E0-59D6-5883047F3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0BE27E-16E8-9F8E-ABC6-DA4DE08F6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4491E-0359-A3AB-8177-746DBC6A7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0A300A-AB4A-AFAB-9643-EE0E6020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2BF54D-CBC7-720E-06D2-F219AB69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4A9454-951B-6F13-B8D7-19F1D383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64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D0AFA-9249-90DB-43BA-7C0CD0C0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7E405-939E-4056-5B4C-59C47F1F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C7861A-8F19-03BF-B68A-68E2AF92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C546BF-C5A1-7A9A-5026-98C5322E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0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7E1EF2-5C25-172D-11E7-468BEBE0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64A86B-78E6-645D-EFA6-B1D22BB9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8703BD-03AE-D8AC-F08D-8A2BEAA0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3F369-78E5-6560-AAE8-DC8482C4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1EDDF-958F-E8D4-56B7-A574E4B6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F09BC3-9237-1854-04D2-F3233D0D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50891-7C0A-51C7-4ADF-5A6362AA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4ABA4-E68B-D161-9059-5074B9D1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02D1F6-A5CE-95FF-BF83-99221F52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9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92AA8-DB5E-E102-6C9B-90016498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FBE341-4AAD-8A82-25A6-F3D5104DC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EC2246-7EB0-9FB8-B11C-A8F5F84A9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720D4-B5E8-8C9F-1E87-2FCBB344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95C53-8D43-F3B0-9CFA-3E79A81B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D6B11-03E3-DD13-A68F-7A859AE9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495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F6D451-DE4B-68B8-205B-2BA0C5EB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340201-E803-669C-2D0C-D82304349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56558-95CB-08D2-887A-3E3CFEDF6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FA7D1-2F01-6CC2-FFE4-7EF232364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EE5FA-8612-73D9-2365-8E25780B4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7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0064.尊荣归主我神</dc:title>
  <dc:creator>Yihao Zhuo</dc:creator>
  <cp:lastModifiedBy>Yihao Zhuo</cp:lastModifiedBy>
  <cp:revision>1</cp:revision>
  <dcterms:created xsi:type="dcterms:W3CDTF">2024-03-10T04:29:53Z</dcterms:created>
  <dcterms:modified xsi:type="dcterms:W3CDTF">2024-03-10T04:29:53Z</dcterms:modified>
  <dc:description>
64尊荣归主我神
但愿尊荣归于主我神地作为完全所行尽都公义
但愿尊荣归于主我神社作为完全所行尽都公义
信实全能的真神1公义圣洁之主，池是正直良善
信实全能的真神公义圣洁之主，池是正直良善</dc:description>
  <dc:subject>
64zrgzws
dyzrgyzwsdzwwqsxjdgy
dyzrgyzwsszwwqsxjdgy
xsqndzs1gysjzz，cszzls
xsqndzsgysjzz，cszzls</dc:subject>
  <cp:version>1.1</cp:version>
  <dc:language>zh-CN</dc:language>
  <cp:keywords>投影</cp:keywords>
  <cp:category>投影</cp:category>
  <cp:contentStatus>索引完成</cp:contentStatus>
</cp:coreProperties>
</file>