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EBC8E-7531-425C-5CF3-0EB2BDB2C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64949-EA56-C8F8-28A3-0D438217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54818-E2CA-2CC3-07A1-E9FBF1A1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4C136-F2EB-CFEB-0AFE-D62E7B3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74BD4-3040-A182-7B37-06B9A9CE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A6ED9-E46A-9F74-94EB-EB75D905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157A2-E436-5CBB-3922-CFB9D5A3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FC76-841D-F53A-8B18-DF017FE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844F4-1E34-8AE1-36E6-B6AA2B8C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A1E43-4A6B-98D0-95DA-B72A5CD0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4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008F6-BFEA-E23C-D260-290FF6249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989D3-0BE5-9B94-4F0E-4015856F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C3D75-D58A-D204-6554-6D9AD9C7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8DC7B-6DB8-25A0-1A36-AAE1DF2E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0C0D6-83FD-AF42-A61D-94A077D0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DCCC4-522C-44B0-D3F5-97217626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468E-0ADD-2939-D2DD-8580A0D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BC2FA-6AC5-9350-5332-36E40AE0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AD3DC-AE34-A755-2C62-9FE5C0B5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EB000-18C0-2E6C-78CC-9E515CBB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00148-D3CF-BA5C-454C-5CA8B7FB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C5ECE-717F-CF11-8D81-A33CDC64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2C855-42C7-92A7-E8EF-F5AAFDE3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1E36C-FC19-03E2-F91A-C5276EC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ED1E7-5548-82CD-3403-68793CE3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5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594E-EEF9-8D75-3954-3BBC3154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17809-96F0-F23D-A55D-F2190B4F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7D830-D2FA-A691-0AC0-F4E5A26D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05012-3985-1386-CFED-6DC47F8D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8FAD3-86F3-2261-EBD2-14976F3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34C7C-51F6-E00F-D580-3C55EAAA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6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9FD6C-F62B-5ADB-50AB-FE1D8408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FB36D-F72A-C336-65F0-77B63E37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49C41B-9E3D-8E22-FB12-47BE73F7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988EDE-E0C4-AB02-6AC8-8D939835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21872-EA7C-BB7F-37B4-7618D5A3C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21B81E-34D7-A0AA-0716-27EBA2D0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32FAE-BF95-3D49-72FC-C491767B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0B881E-3BCD-CBD2-0E75-23F28BE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4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753CF-2AF1-1B3B-4E86-A79FDAC8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F9D007-CD00-E521-A878-3BBEA488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1215F5-D0A7-8D60-ABC4-95DE107E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8D61D-C08D-F006-97B7-E822D8CF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756DF-C73E-8515-B90D-90A8B1AB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8E8DB7-40E2-0405-602B-84A2B974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1F084-3CAE-0E41-3402-E0FCFAAF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6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F7C2-0064-7FD3-5E6C-C7EDB44D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0B579-EAF2-B498-4AF4-8A7DC701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ECFFE-8709-D33B-A5DE-570AC3A1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B0701-67CA-9466-7BED-E00F4211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FD4BB-78B5-2FEB-AC26-C0FCE5EA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9C2DE-F66A-0953-FA1F-7755BE58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4EBE1-1E08-0B8B-99BF-53D8BC32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4E7753-FD3E-978B-EDE3-E5A314A1D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15732-BE52-CD0E-C858-77704742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31BA1-AA43-DD67-4D3A-7CF5DD7F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7406B-4555-D0C8-454A-CACB4311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AC1CF-6A20-7565-F64E-437B4B3B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041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AE3FAA-1594-D1DC-0148-F3A27FE3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529B4-F6F5-3E9F-645C-DA0473AB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F6707-13C0-0EA2-4784-7ECB21026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6DD97-322C-9397-C1C4-08D92883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8279C-8ED7-425A-D871-A65B258A6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4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0067.永世之光</dc:title>
  <dc:creator>Yihao Zhuo</dc:creator>
  <cp:lastModifiedBy>Yihao Zhuo</cp:lastModifiedBy>
  <cp:revision>1</cp:revision>
  <dcterms:created xsi:type="dcterms:W3CDTF">2024-03-10T04:30:00Z</dcterms:created>
  <dcterms:modified xsi:type="dcterms:W3CDTF">2024-03-10T04:30:00Z</dcterms:modified>
  <dc:description>
67永世之光</dc:description>
  <dc:subject>
67yszg</dc:subject>
  <cp:version>1.1</cp:version>
  <dc:language>zh-CN</dc:language>
  <cp:keywords>投影</cp:keywords>
  <cp:category>投影</cp:category>
  <cp:contentStatus>索引完成</cp:contentStatus>
</cp:coreProperties>
</file>