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7B6CBA-8AE1-9AAB-3C68-2DB6DA866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D3C614-3723-B83E-138F-08CB09B15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C85DF6-F5B9-A5F9-4146-08CB5E9DD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15C33-1235-461D-A9EF-A9636DF3A7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FD3D3A-60AE-E3F5-2933-514628481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2927D6-C00F-D4B0-94E0-832375CF2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F7EE-DB1A-4D11-9AE8-39A26C32D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418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2107C-5D8F-3328-2314-1D08A9244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EDE7CA-C9CD-425A-ED3C-A5B38E4A7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9B56E4-B1F5-8D2E-F286-9086BE7C1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15C33-1235-461D-A9EF-A9636DF3A7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CCD1A5-FA9F-30F8-F78C-0235DD2A5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0C6488-D126-AE1C-24FF-93D6DE146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F7EE-DB1A-4D11-9AE8-39A26C32D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696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991951-81C3-459D-9294-732E8F1BE3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736986-FBFB-EAC1-3203-B20BA8B74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A01ADB-BEC0-AB73-8351-64CB6DCD2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15C33-1235-461D-A9EF-A9636DF3A7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6466B8-D19F-767B-0F71-F772C25FC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BF8432-D05A-0D32-53C2-EF7A54400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F7EE-DB1A-4D11-9AE8-39A26C32D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272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52715-B1F8-8027-BBD5-2261B7744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4A760B-303C-A408-E8A4-773F1A9C4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17441E-3383-6949-08BF-418F776A6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15C33-1235-461D-A9EF-A9636DF3A7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23FC89-EA21-9DE6-6586-4087118E3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960604-3717-096F-7F65-6DCED0639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F7EE-DB1A-4D11-9AE8-39A26C32D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955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CD17D-6969-3F8B-69BA-BEF9BB5B0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7892B1-FC71-4FBE-84CE-185A68253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095CED-66F3-B9FE-7BCA-B2550A5E3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15C33-1235-461D-A9EF-A9636DF3A7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17E0BF-186C-6A73-2AD0-071404598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14FABB-50E2-3F1E-078B-4B048182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F7EE-DB1A-4D11-9AE8-39A26C32D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973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D2A85-1402-A847-7085-85D4DB8C5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007114-50D5-0571-FE32-B79E0D08F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3F8A8A-A68B-306E-8C4D-86D7B74C8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5D6A7A-DD54-A714-7AAA-6D559401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15C33-1235-461D-A9EF-A9636DF3A7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DA3754-19DD-291E-697C-67A3B4DC3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808C98-237D-2CA6-86FD-A2E7F9782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F7EE-DB1A-4D11-9AE8-39A26C32D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443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6CA9A-814C-C70B-0A1C-BCC506448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809C5C-5F8E-19D9-E7FA-C0B90B1CE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BDBF58-CB3B-A788-BEBB-495A0DB3E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698B11-74C3-C0AA-0CB9-A37BB8A346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D5D51CF-B721-D7B9-1934-CC1B46FF4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72C4C4-731B-544B-B004-5A2CCFFF6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15C33-1235-461D-A9EF-A9636DF3A7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786A0C-B4BE-3F24-59F2-273449774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689E79-5FC6-5802-5D42-CFD22F8FD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F7EE-DB1A-4D11-9AE8-39A26C32D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258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76B2D-1665-FEB7-A079-A02D36F6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7DC5C8-CDC9-C529-5456-B1249678F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15C33-1235-461D-A9EF-A9636DF3A7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FDCA2F-205F-3577-24CE-6D03FF619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F3E2FC-58DF-C45F-2511-ED805B9B1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F7EE-DB1A-4D11-9AE8-39A26C32D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158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32E560-99C3-3B66-5294-61D2512EE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15C33-1235-461D-A9EF-A9636DF3A7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3D6D33-3EFE-34F7-E526-C5A9E7910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31A459-D6AA-E961-3BE0-925E16ABE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F7EE-DB1A-4D11-9AE8-39A26C32D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897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2D83C-A3C4-E189-6AC8-B2B062B1D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7FEC98-DF7E-9754-057A-2571E5946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BE9A79-077C-02E0-9C07-DD76C3E2A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511A4D-3843-774D-41B6-4D28B85B6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15C33-1235-461D-A9EF-A9636DF3A7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2B9668-C5ED-A7D9-F16D-87F726456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8A5A02-671F-A87E-9114-5A651E201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F7EE-DB1A-4D11-9AE8-39A26C32D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537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BFB537-556D-6685-666F-B27501E98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B52C81-4BB1-6985-DBA4-A14E9059EB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E5A203-A6A1-7D2C-52DD-90EC8B2C7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744971-15F5-1137-0EDF-E0981208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15C33-1235-461D-A9EF-A9636DF3A7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7F96A0-5A65-90B9-01D2-A42F982C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F8F243-BD6C-4B91-415B-5B62CAA80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F7EE-DB1A-4D11-9AE8-39A26C32D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4699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3521B2-29D3-7BB1-202D-FF4B6EA65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297AF4-5A94-9B51-4470-BF0FB8004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E14E04-5109-D19C-1926-6D0EE47A85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15C33-1235-461D-A9EF-A9636DF3A7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654A55-F01F-B25A-4314-C1B392631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B272C8-A774-98AF-536A-FFA24BB555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DF7EE-DB1A-4D11-9AE8-39A26C32D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67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 descr="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0068.万福泉源</dc:title>
  <dc:creator>Yihao Zhuo</dc:creator>
  <cp:lastModifiedBy>Yihao Zhuo</cp:lastModifiedBy>
  <cp:revision>1</cp:revision>
  <dcterms:created xsi:type="dcterms:W3CDTF">2024-03-10T04:30:03Z</dcterms:created>
  <dcterms:modified xsi:type="dcterms:W3CDTF">2024-03-10T04:30:03Z</dcterms:modified>
  <dc:description>
68万福泉源
客鑫店区分级术营
比大京学粉架东蓄花我有镜轮
3慈悲救主恳求助我，侍奉上帝尽我力，
上屠青热华爆宾出纹铝委薯专
3我深知道我心软弱容易离开我上帝
天秀有人粮科公家</dc:description>
  <dc:subject>
68wfqy
kxdqfjsy
bdjxfjdxhwyjl
3cbjzkqzw，sfsdjwl，
stqrhbbcwlwsz
3wszdwxrrrylkwsd
txyrlkgj</dc:subject>
  <cp:version>1.1</cp:version>
  <dc:language>zh-CN</dc:language>
  <cp:keywords>投影</cp:keywords>
  <cp:category>投影</cp:category>
  <cp:contentStatus>索引完成</cp:contentStatus>
</cp:coreProperties>
</file>