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15979-C1E3-A31A-0016-07E6FB732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30BB94-DBDA-A619-0890-8D97F5563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6D2AD-44C5-0B43-76C0-940E5B0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1D0F2-DDE7-C663-E5A1-D630DFB3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FCF30-839B-91E6-49A7-871771A9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9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BED73-7E06-9BCE-6E19-3A5E51DA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3B2E9C-0323-396B-7E7F-159F70F37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13F6F-C971-C6B8-B455-7C19D7AA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DB79C-EAB1-4C42-2E40-D63F86A5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C3252-796A-930B-44EF-58ACF652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3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327336-8A2E-C6EF-A3AA-08F932D91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0122A0-2E69-3D0A-643C-4043A750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26CC6-0D41-0942-3BA5-D8365D59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5604F-4013-0870-76B2-681475B3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4921E-DE61-7CDF-FDAF-773B34ED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8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79492-E7FE-E051-0D27-44E4A233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705D4-9797-B2A0-10C6-83EB11FF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634EB-40E0-0865-E3AF-E629998F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A8115-8273-49F9-BA24-28C790E2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B70D4-E069-E37E-56F3-36E26932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5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FB9DB-28BC-68D9-271F-CC9FCF92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FB65F-EE1D-EED9-6060-DAFB7F0D4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6D2BD-3F83-E628-CF53-AF535DDF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FC718-9C52-11E9-FF68-50CDD098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5D512-89BC-0E8B-B2E3-DA78CDEA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2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7F93-461C-2F7F-EED0-E1C3A676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6A3C1-1B44-746B-6456-40BEC682C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1DDC3A-C77C-F63E-4F00-6718D913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0C9200-390C-5616-5EF0-21769035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C27F50-9021-427A-F43A-4F9D07C2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D978C-2656-3AF5-FC8F-5675D987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4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D9941-B897-5762-8C5D-9F380CA1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70E09C-A79E-9A81-5D70-43D0C2C76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BF8D21-B908-FA01-9109-638FBDEE8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89858A-3E7D-C3AB-40E2-BF917C1DA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2D7000-241E-FEAC-CD17-BD940B6C3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BB9315-8877-4D70-099B-AB3723E2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BC1BC9-5AEB-32BA-A682-124BB6D9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B8B7E2-28A3-B8AC-AB92-5AAC803F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4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05302-6AA1-1A09-7BB5-BC13CA98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9B608F-E0BD-4BF5-F139-AA3EDCA4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0E09DC-050D-32CB-0822-88E60CEE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F26690-D80B-AF98-75B1-7E927F2E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8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40FF46-D6F6-F08A-138F-3AD46281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C80AFD-80F6-B9E1-B323-D29B99B0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325BA7-E80D-1BB0-A819-F9F47323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4FA7-8518-34EA-6971-15AC1414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4342A-0903-7912-A055-C7802D68A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55842-841A-CA3B-255C-919FD4D58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EF4FA-17AA-6004-EAF1-821B4248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19F792-003A-6C56-FB7D-D805E947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11D63-EFA3-E2D8-1FA5-551E7563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2B6D0-90BC-6BA9-B453-F444B8F0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CE09FE-95AF-C71E-2D3B-F7BC2B0D7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0F2F2-6171-81A2-4885-2173F0B26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0E1C8-0147-D05B-7FB2-EC3673FE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B5489-BAB5-1935-DB45-BEECC7E2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AE2D7-7169-B54E-6831-2A3FD2AB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287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464DCC-8B4F-991C-999B-B7CBB9B8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0D38C-3F50-D4A7-ECC0-B36E7E3C3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D1A63-1165-B2A3-8F1B-CB48845A8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0618B-A0EE-FF4E-60D4-606C4BC27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F7D1C-E7D7-B0F9-AB14-F19B314B3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3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0069.你真伟大</dc:title>
  <dc:creator>Yihao Zhuo</dc:creator>
  <cp:lastModifiedBy>Yihao Zhuo</cp:lastModifiedBy>
  <cp:revision>1</cp:revision>
  <dcterms:created xsi:type="dcterms:W3CDTF">2024-03-10T04:30:05Z</dcterms:created>
  <dcterms:modified xsi:type="dcterms:W3CDTF">2024-03-10T04:30:05Z</dcterms:modified>
  <dc:description>
69祢真伟大
1主啊我神我每逢举目观看栋手所造一切奇妙大工
2当我想到神竞愿差池儿子降世舍已几乎不能领会
3当主再来欢呼声响彻天空，何等喜乐主接我回天家，
1看见星宿又听见隆隆雷声栋的大工遍满了宇宙中
2主在十架甘愿背我的重担流血舍命为要教免我罪
3我要晚下谦恭的崇拜敬拜，并要颂扬神啊祢真伟大
我灵歌唱赞美救主我神祢真伟大何等伟大
我灵歌唱赞美救主我神祢真伟大何等伟大</dc:description>
  <dc:subject>
69mzwd
1zawswmfjmgkdsszyqqmdg
2dwxdsjyccezjssyjhbnlh
3dzzlhhsxctk，hdxlzjwhtj，
1kjxxytjlllsdddgbmlyzz
2zzsjgybwdzdlxsmwyjmwz
3wywxqgdcbjb，bysysamzwd
wlgczmjzwsmzwdhdwd
wlgczmjzwsmzwdhdwd</dc:subject>
  <cp:version>1.1</cp:version>
  <dc:language>zh-CN</dc:language>
  <cp:keywords>投影</cp:keywords>
  <cp:category>投影</cp:category>
  <cp:contentStatus>索引完成</cp:contentStatus>
</cp:coreProperties>
</file>